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5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99FF66"/>
    <a:srgbClr val="1DA4FF"/>
    <a:srgbClr val="30547C"/>
    <a:srgbClr val="0D92FF"/>
    <a:srgbClr val="0087DA"/>
    <a:srgbClr val="FF11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3" autoAdjust="0"/>
    <p:restoredTop sz="89714" autoAdjust="0"/>
  </p:normalViewPr>
  <p:slideViewPr>
    <p:cSldViewPr>
      <p:cViewPr>
        <p:scale>
          <a:sx n="70" d="100"/>
          <a:sy n="70" d="100"/>
        </p:scale>
        <p:origin x="-177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83880E-D40C-4C31-A727-E39487CD8D07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B608798-D171-41F1-B25E-E40535B62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36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BE1D7DC-D7FB-4E25-AC16-E3933F345904}" type="slidenum">
              <a:rPr lang="ru-RU" smtClean="0"/>
              <a:pPr eaLnBrk="1" hangingPunct="1"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2F325A-1256-4072-B88D-043248324DD1}" type="slidenum">
              <a:rPr lang="ru-RU" smtClean="0"/>
              <a:pPr eaLnBrk="1" hangingPunct="1"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FC8722D-7738-4F66-8291-72F32EB507DA}" type="slidenum">
              <a:rPr lang="ru-RU" smtClean="0"/>
              <a:pPr eaLnBrk="1" hangingPunct="1"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E41F36-B7A2-4DC7-8BBE-F3BDCBF2C3BE}" type="slidenum">
              <a:rPr lang="ru-RU" smtClean="0"/>
              <a:pPr eaLnBrk="1" hangingPunct="1"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839D-3CC5-4073-A8A5-F53B23F6777E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85D1C-FFBF-4A4B-BFD4-944ACE5FC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3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C0EA-3B8D-4B95-AEAC-5B91153044B5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D8004-A923-416E-A6EB-A2372916E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32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4B69-0DD4-49B6-9109-BBC8AF5F2F2B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1139-D00F-4789-9BCA-EC6B243CB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5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189CA-D38E-411F-8E9F-5A0FA165C001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4C029-F2B5-4657-8214-3C45DC3DB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3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FCA22-0480-41DD-9D6B-96BFCA69F9B1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DE88D-1BE6-40F1-B702-4E67BFE55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3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AEB64-58E0-49C2-AAEC-21902D17C9FF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3355F-CBF5-477A-A823-93394B156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28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B71CA-0675-4337-A011-414E6ABA82B1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04DC3-2797-4C57-B8D9-DC7D0CC6A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2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CE51-E349-4D37-93F7-9F89368D57C1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C986-443A-449D-97ED-CF5500CD5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3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48C1-5243-4024-9B81-403F81C1DC0B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D0E3-5C86-4D27-B43E-78297903F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25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6D418-ADFA-4B09-89D3-1C99A15EE68A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AE6E-6480-4FD2-961A-ECC617072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8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E73E-85DF-452B-A12A-2C281295F1EA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B0E7-663E-49FE-A609-1F315A8D3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3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CDCFE0-CF94-4E17-A4BF-377A9804920A}" type="datetimeFigureOut">
              <a:rPr lang="ru-RU"/>
              <a:pPr>
                <a:defRPr/>
              </a:pPr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6A1FF4-1822-4A4B-9E3B-BFFD2B386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gif"/><Relationship Id="rId3" Type="http://schemas.openxmlformats.org/officeDocument/2006/relationships/image" Target="../media/image26.wmf"/><Relationship Id="rId7" Type="http://schemas.openxmlformats.org/officeDocument/2006/relationships/image" Target="../media/image45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2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14.png"/><Relationship Id="rId7" Type="http://schemas.openxmlformats.org/officeDocument/2006/relationships/image" Target="../media/image5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50.png"/><Relationship Id="rId10" Type="http://schemas.openxmlformats.org/officeDocument/2006/relationships/slide" Target="slide2.xml"/><Relationship Id="rId4" Type="http://schemas.openxmlformats.org/officeDocument/2006/relationships/image" Target="../media/image49.jpeg"/><Relationship Id="rId9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54.gif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16.png"/><Relationship Id="rId7" Type="http://schemas.openxmlformats.org/officeDocument/2006/relationships/image" Target="../media/image5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11" Type="http://schemas.openxmlformats.org/officeDocument/2006/relationships/slide" Target="slide2.xml"/><Relationship Id="rId5" Type="http://schemas.openxmlformats.org/officeDocument/2006/relationships/image" Target="../media/image28.wmf"/><Relationship Id="rId10" Type="http://schemas.openxmlformats.org/officeDocument/2006/relationships/image" Target="../media/image58.gif"/><Relationship Id="rId4" Type="http://schemas.openxmlformats.org/officeDocument/2006/relationships/image" Target="../media/image27.wmf"/><Relationship Id="rId9" Type="http://schemas.openxmlformats.org/officeDocument/2006/relationships/image" Target="../media/image5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17.png"/><Relationship Id="rId7" Type="http://schemas.openxmlformats.org/officeDocument/2006/relationships/image" Target="../media/image29.wm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11" Type="http://schemas.openxmlformats.org/officeDocument/2006/relationships/image" Target="../media/image62.gif"/><Relationship Id="rId5" Type="http://schemas.openxmlformats.org/officeDocument/2006/relationships/image" Target="../media/image26.wmf"/><Relationship Id="rId10" Type="http://schemas.openxmlformats.org/officeDocument/2006/relationships/slide" Target="slide2.xml"/><Relationship Id="rId4" Type="http://schemas.openxmlformats.org/officeDocument/2006/relationships/image" Target="../media/image60.gif"/><Relationship Id="rId9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6.xml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5" Type="http://schemas.openxmlformats.org/officeDocument/2006/relationships/image" Target="../media/image63.gif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gif"/><Relationship Id="rId3" Type="http://schemas.openxmlformats.org/officeDocument/2006/relationships/image" Target="../media/image26.wmf"/><Relationship Id="rId7" Type="http://schemas.openxmlformats.org/officeDocument/2006/relationships/image" Target="../media/image65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gi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9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4.png"/><Relationship Id="rId7" Type="http://schemas.openxmlformats.org/officeDocument/2006/relationships/image" Target="../media/image39.gif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6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slide" Target="slide2.xml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10.xml"/><Relationship Id="rId18" Type="http://schemas.openxmlformats.org/officeDocument/2006/relationships/slide" Target="slide12.xml"/><Relationship Id="rId26" Type="http://schemas.openxmlformats.org/officeDocument/2006/relationships/slide" Target="slide9.xml"/><Relationship Id="rId3" Type="http://schemas.openxmlformats.org/officeDocument/2006/relationships/slide" Target="slide4.xml"/><Relationship Id="rId21" Type="http://schemas.openxmlformats.org/officeDocument/2006/relationships/image" Target="../media/image15.png"/><Relationship Id="rId7" Type="http://schemas.openxmlformats.org/officeDocument/2006/relationships/slide" Target="slide6.xml"/><Relationship Id="rId12" Type="http://schemas.openxmlformats.org/officeDocument/2006/relationships/image" Target="../media/image10.png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33" Type="http://schemas.openxmlformats.org/officeDocument/2006/relationships/image" Target="../media/image22.jpeg"/><Relationship Id="rId2" Type="http://schemas.openxmlformats.org/officeDocument/2006/relationships/image" Target="../media/image5.png"/><Relationship Id="rId16" Type="http://schemas.openxmlformats.org/officeDocument/2006/relationships/slide" Target="slide11.xml"/><Relationship Id="rId20" Type="http://schemas.openxmlformats.org/officeDocument/2006/relationships/slide" Target="slide13.xml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slide" Target="slide8.xml"/><Relationship Id="rId24" Type="http://schemas.openxmlformats.org/officeDocument/2006/relationships/slide" Target="slide15.xml"/><Relationship Id="rId32" Type="http://schemas.openxmlformats.org/officeDocument/2006/relationships/image" Target="../media/image21.gif"/><Relationship Id="rId5" Type="http://schemas.openxmlformats.org/officeDocument/2006/relationships/slide" Target="slide5.xml"/><Relationship Id="rId15" Type="http://schemas.openxmlformats.org/officeDocument/2006/relationships/image" Target="../media/image12.gif"/><Relationship Id="rId23" Type="http://schemas.openxmlformats.org/officeDocument/2006/relationships/image" Target="../media/image16.png"/><Relationship Id="rId28" Type="http://schemas.openxmlformats.org/officeDocument/2006/relationships/slide" Target="slide16.xml"/><Relationship Id="rId10" Type="http://schemas.openxmlformats.org/officeDocument/2006/relationships/image" Target="../media/image9.png"/><Relationship Id="rId19" Type="http://schemas.openxmlformats.org/officeDocument/2006/relationships/image" Target="../media/image14.png"/><Relationship Id="rId31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slide" Target="slide7.xml"/><Relationship Id="rId14" Type="http://schemas.openxmlformats.org/officeDocument/2006/relationships/image" Target="../media/image11.png"/><Relationship Id="rId22" Type="http://schemas.openxmlformats.org/officeDocument/2006/relationships/slide" Target="slide14.xml"/><Relationship Id="rId27" Type="http://schemas.openxmlformats.org/officeDocument/2006/relationships/image" Target="../media/image18.png"/><Relationship Id="rId30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10.xml"/><Relationship Id="rId18" Type="http://schemas.openxmlformats.org/officeDocument/2006/relationships/slide" Target="slide12.xml"/><Relationship Id="rId26" Type="http://schemas.openxmlformats.org/officeDocument/2006/relationships/slide" Target="slide9.xml"/><Relationship Id="rId3" Type="http://schemas.openxmlformats.org/officeDocument/2006/relationships/slide" Target="slide4.xml"/><Relationship Id="rId21" Type="http://schemas.openxmlformats.org/officeDocument/2006/relationships/image" Target="../media/image15.png"/><Relationship Id="rId34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image" Target="../media/image10.png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33" Type="http://schemas.openxmlformats.org/officeDocument/2006/relationships/image" Target="../media/image22.jpeg"/><Relationship Id="rId38" Type="http://schemas.openxmlformats.org/officeDocument/2006/relationships/image" Target="../media/image25.png"/><Relationship Id="rId2" Type="http://schemas.openxmlformats.org/officeDocument/2006/relationships/image" Target="../media/image5.png"/><Relationship Id="rId16" Type="http://schemas.openxmlformats.org/officeDocument/2006/relationships/slide" Target="slide11.xml"/><Relationship Id="rId20" Type="http://schemas.openxmlformats.org/officeDocument/2006/relationships/slide" Target="slide13.xml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slide" Target="slide8.xml"/><Relationship Id="rId24" Type="http://schemas.openxmlformats.org/officeDocument/2006/relationships/slide" Target="slide15.xml"/><Relationship Id="rId32" Type="http://schemas.openxmlformats.org/officeDocument/2006/relationships/image" Target="../media/image21.gif"/><Relationship Id="rId37" Type="http://schemas.openxmlformats.org/officeDocument/2006/relationships/image" Target="../media/image24.png"/><Relationship Id="rId5" Type="http://schemas.openxmlformats.org/officeDocument/2006/relationships/slide" Target="slide5.xml"/><Relationship Id="rId15" Type="http://schemas.openxmlformats.org/officeDocument/2006/relationships/image" Target="../media/image12.gif"/><Relationship Id="rId23" Type="http://schemas.openxmlformats.org/officeDocument/2006/relationships/image" Target="../media/image16.png"/><Relationship Id="rId28" Type="http://schemas.openxmlformats.org/officeDocument/2006/relationships/slide" Target="slide16.xml"/><Relationship Id="rId36" Type="http://schemas.openxmlformats.org/officeDocument/2006/relationships/slide" Target="slide18.xml"/><Relationship Id="rId10" Type="http://schemas.openxmlformats.org/officeDocument/2006/relationships/image" Target="../media/image9.png"/><Relationship Id="rId19" Type="http://schemas.openxmlformats.org/officeDocument/2006/relationships/image" Target="../media/image14.png"/><Relationship Id="rId31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slide" Target="slide7.xml"/><Relationship Id="rId14" Type="http://schemas.openxmlformats.org/officeDocument/2006/relationships/image" Target="../media/image11.png"/><Relationship Id="rId22" Type="http://schemas.openxmlformats.org/officeDocument/2006/relationships/slide" Target="slide14.xml"/><Relationship Id="rId27" Type="http://schemas.openxmlformats.org/officeDocument/2006/relationships/image" Target="../media/image18.png"/><Relationship Id="rId30" Type="http://schemas.openxmlformats.org/officeDocument/2006/relationships/slide" Target="slide2.xml"/><Relationship Id="rId35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6.wmf"/><Relationship Id="rId7" Type="http://schemas.openxmlformats.org/officeDocument/2006/relationships/image" Target="../media/image30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7.wmf"/><Relationship Id="rId7" Type="http://schemas.openxmlformats.org/officeDocument/2006/relationships/image" Target="../media/image21.gi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31.wmf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8.png"/><Relationship Id="rId4" Type="http://schemas.openxmlformats.org/officeDocument/2006/relationships/image" Target="../media/image32.png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1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6.png"/><Relationship Id="rId7" Type="http://schemas.openxmlformats.org/officeDocument/2006/relationships/image" Target="../media/image40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1.png"/><Relationship Id="rId9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8.png"/><Relationship Id="rId7" Type="http://schemas.openxmlformats.org/officeDocument/2006/relationships/image" Target="../media/image44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8200"/>
            </a:gs>
            <a:gs pos="13000">
              <a:srgbClr val="FF8200"/>
            </a:gs>
            <a:gs pos="17000">
              <a:srgbClr val="FF0000"/>
            </a:gs>
            <a:gs pos="85001">
              <a:srgbClr val="000082"/>
            </a:gs>
            <a:gs pos="89000">
              <a:srgbClr val="66008F"/>
            </a:gs>
            <a:gs pos="100000">
              <a:srgbClr val="BA0066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0"/>
            <a:ext cx="8448147" cy="452431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bliqueTopRigh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  <a:cs typeface="+mn-cs"/>
              </a:rPr>
              <a:t>Техника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  <a:cs typeface="+mn-cs"/>
              </a:rPr>
              <a:t>безопасности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  <a:cs typeface="+mn-cs"/>
              </a:rPr>
              <a:t>на уроках  химии.</a:t>
            </a:r>
          </a:p>
        </p:txBody>
      </p:sp>
      <p:pic>
        <p:nvPicPr>
          <p:cNvPr id="1026" name="Picture 2" descr="C:\Users\Марина\AppData\Local\Microsoft\Windows\Temporary Internet Files\Content.IE5\MU8MB4PD\MCj043692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828800" cy="1828800"/>
          </a:xfrm>
          <a:prstGeom prst="rect">
            <a:avLst/>
          </a:prstGeom>
          <a:noFill/>
          <a:effectLst>
            <a:outerShdw blurRad="76200" dist="50800" dir="19800000" sx="102000" sy="102000" algn="bl" rotWithShape="0">
              <a:prstClr val="black">
                <a:alpha val="61000"/>
              </a:prstClr>
            </a:outerShdw>
          </a:effectLst>
        </p:spPr>
      </p:pic>
      <p:pic>
        <p:nvPicPr>
          <p:cNvPr id="1043" name="Picture 19" descr="C:\Users\Марина\AppData\Local\Microsoft\Windows\Temporary Internet Files\Content.IE5\SIEHJE8G\MCj0310600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929188"/>
            <a:ext cx="180657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 descr="C:\Users\Марина\AppData\Local\Microsoft\Windows\Temporary Internet Files\Content.IE5\MU8MB4PD\MCj031085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142852"/>
            <a:ext cx="1658722" cy="1810512"/>
          </a:xfrm>
          <a:prstGeom prst="rect">
            <a:avLst/>
          </a:prstGeom>
          <a:noFill/>
          <a:ln>
            <a:noFill/>
          </a:ln>
          <a:effectLst>
            <a:outerShdw blurRad="190500" dist="203200" dir="2154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 prstMaterial="dkEdge"/>
        </p:spPr>
      </p:pic>
      <p:pic>
        <p:nvPicPr>
          <p:cNvPr id="1048" name="Picture 24" descr="C:\Users\Марина\AppData\Local\Microsoft\Windows\Temporary Internet Files\Content.IE5\MU8MB4PD\MCj0238385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57750"/>
            <a:ext cx="1827213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29"/>
          <p:cNvSpPr txBox="1">
            <a:spLocks noChangeArrowheads="1"/>
          </p:cNvSpPr>
          <p:nvPr/>
        </p:nvSpPr>
        <p:spPr bwMode="auto">
          <a:xfrm>
            <a:off x="2020888" y="4724400"/>
            <a:ext cx="483711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dirty="0">
                <a:solidFill>
                  <a:srgbClr val="FFFF00"/>
                </a:solidFill>
                <a:latin typeface="Calibri" pitchFamily="34" charset="0"/>
              </a:rPr>
              <a:t>Мамошина Марина,</a:t>
            </a:r>
          </a:p>
          <a:p>
            <a:pPr algn="ctr" eaLnBrk="1" hangingPunct="1"/>
            <a:r>
              <a:rPr lang="en-US" sz="3600" dirty="0" smtClean="0">
                <a:solidFill>
                  <a:srgbClr val="FFFF00"/>
                </a:solidFill>
                <a:latin typeface="Calibri" pitchFamily="34" charset="0"/>
              </a:rPr>
              <a:t>10</a:t>
            </a:r>
            <a:r>
              <a:rPr lang="ru-RU" sz="3600" smtClean="0">
                <a:solidFill>
                  <a:srgbClr val="FFFF00"/>
                </a:solidFill>
                <a:latin typeface="Calibri" pitchFamily="34" charset="0"/>
              </a:rPr>
              <a:t>«Б»</a:t>
            </a:r>
            <a:endParaRPr lang="ru-RU" sz="3600" dirty="0">
              <a:solidFill>
                <a:srgbClr val="FFFF00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</a:rPr>
              <a:t>Г</a:t>
            </a:r>
            <a:r>
              <a:rPr lang="ru-RU" sz="2800" dirty="0">
                <a:solidFill>
                  <a:srgbClr val="FFFF00"/>
                </a:solidFill>
                <a:latin typeface="Calibri" pitchFamily="34" charset="0"/>
              </a:rPr>
              <a:t>Б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</a:rPr>
              <a:t>ОУ </a:t>
            </a:r>
            <a:r>
              <a:rPr lang="ru-RU" sz="2800" dirty="0">
                <a:solidFill>
                  <a:srgbClr val="FFFF00"/>
                </a:solidFill>
                <a:latin typeface="Calibri" pitchFamily="34" charset="0"/>
              </a:rPr>
              <a:t>ЦО №1631</a:t>
            </a:r>
          </a:p>
          <a:p>
            <a:pPr algn="ctr" eaLnBrk="1" hangingPunct="1"/>
            <a:r>
              <a:rPr lang="ru-RU" sz="2800" dirty="0">
                <a:solidFill>
                  <a:srgbClr val="FFFF00"/>
                </a:solidFill>
                <a:latin typeface="Calibri" pitchFamily="34" charset="0"/>
              </a:rPr>
              <a:t>Москва </a:t>
            </a:r>
            <a:r>
              <a:rPr lang="ru-RU" sz="2800" dirty="0" smtClean="0">
                <a:solidFill>
                  <a:srgbClr val="FFFF00"/>
                </a:solidFill>
                <a:latin typeface="Calibri" pitchFamily="34" charset="0"/>
              </a:rPr>
              <a:t>2011-2012 </a:t>
            </a:r>
            <a:endParaRPr lang="ru-RU" sz="2800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53" b="47803"/>
          <a:stretch>
            <a:fillRect/>
          </a:stretch>
        </p:blipFill>
        <p:spPr bwMode="auto">
          <a:xfrm>
            <a:off x="214313" y="214313"/>
            <a:ext cx="178593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848150">
            <a:off x="6014244" y="2431256"/>
            <a:ext cx="46038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929063"/>
            <a:ext cx="3929063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4143375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9000" y="4143375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1" name="Picture 5" descr="C:\Users\Марина\AppData\Local\Microsoft\Windows\Temporary Internet Files\Content.IE5\MW0Z4K0N\MCj0323393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143250"/>
            <a:ext cx="642938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786063"/>
            <a:ext cx="7191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928938"/>
            <a:ext cx="8572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000375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3721258">
            <a:off x="5938838" y="2222500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>
            <a:stCxn id="14" idx="4"/>
          </p:cNvCxnSpPr>
          <p:nvPr/>
        </p:nvCxnSpPr>
        <p:spPr>
          <a:xfrm rot="16200000" flipH="1">
            <a:off x="4697413" y="4483100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929313" y="1428750"/>
            <a:ext cx="1214437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15063" y="1643063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8887">
            <a:off x="2887663" y="2633663"/>
            <a:ext cx="719137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4" descr="C:\Users\Марина\AppData\Local\Microsoft\Windows\Temporary Internet Files\Content.IE5\116X273T\MCj0320162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15125" y="2857500"/>
            <a:ext cx="1857375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/>
          <p:nvPr/>
        </p:nvSpPr>
        <p:spPr>
          <a:xfrm rot="2848150" flipH="1">
            <a:off x="3913188" y="3011488"/>
            <a:ext cx="1412875" cy="603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rot="3721258" flipH="1">
            <a:off x="3832225" y="3141663"/>
            <a:ext cx="1158875" cy="476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2182018" y="4437857"/>
            <a:ext cx="4017963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 flipH="1">
            <a:off x="3643313" y="1571625"/>
            <a:ext cx="1106487" cy="107156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4262438" y="1785938"/>
            <a:ext cx="2603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ятно 2 17"/>
          <p:cNvSpPr/>
          <p:nvPr/>
        </p:nvSpPr>
        <p:spPr>
          <a:xfrm>
            <a:off x="4071938" y="2428875"/>
            <a:ext cx="357187" cy="2000250"/>
          </a:xfrm>
          <a:prstGeom prst="irregularSeal2">
            <a:avLst/>
          </a:prstGeom>
          <a:solidFill>
            <a:srgbClr val="07F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572375" y="3143250"/>
            <a:ext cx="46038" cy="3571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6929438" y="3357563"/>
            <a:ext cx="1233487" cy="271462"/>
          </a:xfrm>
          <a:custGeom>
            <a:avLst/>
            <a:gdLst>
              <a:gd name="connsiteX0" fmla="*/ 15582 w 1233902"/>
              <a:gd name="connsiteY0" fmla="*/ 89855 h 270982"/>
              <a:gd name="connsiteX1" fmla="*/ 15582 w 1233902"/>
              <a:gd name="connsiteY1" fmla="*/ 89855 h 270982"/>
              <a:gd name="connsiteX2" fmla="*/ 2369 w 1233902"/>
              <a:gd name="connsiteY2" fmla="*/ 71355 h 270982"/>
              <a:gd name="connsiteX3" fmla="*/ 5011 w 1233902"/>
              <a:gd name="connsiteY3" fmla="*/ 31714 h 270982"/>
              <a:gd name="connsiteX4" fmla="*/ 18225 w 1233902"/>
              <a:gd name="connsiteY4" fmla="*/ 29071 h 270982"/>
              <a:gd name="connsiteX5" fmla="*/ 110722 w 1233902"/>
              <a:gd name="connsiteY5" fmla="*/ 23785 h 270982"/>
              <a:gd name="connsiteX6" fmla="*/ 118651 w 1233902"/>
              <a:gd name="connsiteY6" fmla="*/ 18500 h 270982"/>
              <a:gd name="connsiteX7" fmla="*/ 184720 w 1233902"/>
              <a:gd name="connsiteY7" fmla="*/ 7929 h 270982"/>
              <a:gd name="connsiteX8" fmla="*/ 237576 w 1233902"/>
              <a:gd name="connsiteY8" fmla="*/ 5286 h 270982"/>
              <a:gd name="connsiteX9" fmla="*/ 295717 w 1233902"/>
              <a:gd name="connsiteY9" fmla="*/ 0 h 270982"/>
              <a:gd name="connsiteX10" fmla="*/ 573208 w 1233902"/>
              <a:gd name="connsiteY10" fmla="*/ 2643 h 270982"/>
              <a:gd name="connsiteX11" fmla="*/ 583779 w 1233902"/>
              <a:gd name="connsiteY11" fmla="*/ 5286 h 270982"/>
              <a:gd name="connsiteX12" fmla="*/ 607564 w 1233902"/>
              <a:gd name="connsiteY12" fmla="*/ 10571 h 270982"/>
              <a:gd name="connsiteX13" fmla="*/ 649848 w 1233902"/>
              <a:gd name="connsiteY13" fmla="*/ 15857 h 270982"/>
              <a:gd name="connsiteX14" fmla="*/ 684204 w 1233902"/>
              <a:gd name="connsiteY14" fmla="*/ 23785 h 270982"/>
              <a:gd name="connsiteX15" fmla="*/ 734417 w 1233902"/>
              <a:gd name="connsiteY15" fmla="*/ 31714 h 270982"/>
              <a:gd name="connsiteX16" fmla="*/ 755559 w 1233902"/>
              <a:gd name="connsiteY16" fmla="*/ 36999 h 270982"/>
              <a:gd name="connsiteX17" fmla="*/ 792558 w 1233902"/>
              <a:gd name="connsiteY17" fmla="*/ 50213 h 270982"/>
              <a:gd name="connsiteX18" fmla="*/ 855985 w 1233902"/>
              <a:gd name="connsiteY18" fmla="*/ 58141 h 270982"/>
              <a:gd name="connsiteX19" fmla="*/ 916769 w 1233902"/>
              <a:gd name="connsiteY19" fmla="*/ 71355 h 270982"/>
              <a:gd name="connsiteX20" fmla="*/ 940554 w 1233902"/>
              <a:gd name="connsiteY20" fmla="*/ 73998 h 270982"/>
              <a:gd name="connsiteX21" fmla="*/ 966981 w 1233902"/>
              <a:gd name="connsiteY21" fmla="*/ 87212 h 270982"/>
              <a:gd name="connsiteX22" fmla="*/ 980195 w 1233902"/>
              <a:gd name="connsiteY22" fmla="*/ 92497 h 270982"/>
              <a:gd name="connsiteX23" fmla="*/ 1006623 w 1233902"/>
              <a:gd name="connsiteY23" fmla="*/ 95140 h 270982"/>
              <a:gd name="connsiteX24" fmla="*/ 1017194 w 1233902"/>
              <a:gd name="connsiteY24" fmla="*/ 84569 h 270982"/>
              <a:gd name="connsiteX25" fmla="*/ 1027765 w 1233902"/>
              <a:gd name="connsiteY25" fmla="*/ 89855 h 270982"/>
              <a:gd name="connsiteX26" fmla="*/ 1048907 w 1233902"/>
              <a:gd name="connsiteY26" fmla="*/ 95140 h 270982"/>
              <a:gd name="connsiteX27" fmla="*/ 1080621 w 1233902"/>
              <a:gd name="connsiteY27" fmla="*/ 100426 h 270982"/>
              <a:gd name="connsiteX28" fmla="*/ 1088549 w 1233902"/>
              <a:gd name="connsiteY28" fmla="*/ 103068 h 270982"/>
              <a:gd name="connsiteX29" fmla="*/ 1114977 w 1233902"/>
              <a:gd name="connsiteY29" fmla="*/ 108354 h 270982"/>
              <a:gd name="connsiteX30" fmla="*/ 1173118 w 1233902"/>
              <a:gd name="connsiteY30" fmla="*/ 116282 h 270982"/>
              <a:gd name="connsiteX31" fmla="*/ 1191617 w 1233902"/>
              <a:gd name="connsiteY31" fmla="*/ 124211 h 270982"/>
              <a:gd name="connsiteX32" fmla="*/ 1202188 w 1233902"/>
              <a:gd name="connsiteY32" fmla="*/ 129496 h 270982"/>
              <a:gd name="connsiteX33" fmla="*/ 1233902 w 1233902"/>
              <a:gd name="connsiteY33" fmla="*/ 132139 h 270982"/>
              <a:gd name="connsiteX34" fmla="*/ 1210117 w 1233902"/>
              <a:gd name="connsiteY34" fmla="*/ 140067 h 270982"/>
              <a:gd name="connsiteX35" fmla="*/ 1202188 w 1233902"/>
              <a:gd name="connsiteY35" fmla="*/ 145353 h 270982"/>
              <a:gd name="connsiteX36" fmla="*/ 1191617 w 1233902"/>
              <a:gd name="connsiteY36" fmla="*/ 153281 h 270982"/>
              <a:gd name="connsiteX37" fmla="*/ 1151976 w 1233902"/>
              <a:gd name="connsiteY37" fmla="*/ 155924 h 270982"/>
              <a:gd name="connsiteX38" fmla="*/ 1136119 w 1233902"/>
              <a:gd name="connsiteY38" fmla="*/ 163852 h 270982"/>
              <a:gd name="connsiteX39" fmla="*/ 1104406 w 1233902"/>
              <a:gd name="connsiteY39" fmla="*/ 179709 h 270982"/>
              <a:gd name="connsiteX40" fmla="*/ 1054193 w 1233902"/>
              <a:gd name="connsiteY40" fmla="*/ 184994 h 270982"/>
              <a:gd name="connsiteX41" fmla="*/ 977552 w 1233902"/>
              <a:gd name="connsiteY41" fmla="*/ 195566 h 270982"/>
              <a:gd name="connsiteX42" fmla="*/ 372357 w 1233902"/>
              <a:gd name="connsiteY42" fmla="*/ 198208 h 270982"/>
              <a:gd name="connsiteX43" fmla="*/ 335358 w 1233902"/>
              <a:gd name="connsiteY43" fmla="*/ 187637 h 270982"/>
              <a:gd name="connsiteX44" fmla="*/ 322144 w 1233902"/>
              <a:gd name="connsiteY44" fmla="*/ 184994 h 270982"/>
              <a:gd name="connsiteX45" fmla="*/ 311573 w 1233902"/>
              <a:gd name="connsiteY45" fmla="*/ 179709 h 270982"/>
              <a:gd name="connsiteX46" fmla="*/ 287788 w 1233902"/>
              <a:gd name="connsiteY46" fmla="*/ 171781 h 270982"/>
              <a:gd name="connsiteX47" fmla="*/ 271932 w 1233902"/>
              <a:gd name="connsiteY47" fmla="*/ 158567 h 270982"/>
              <a:gd name="connsiteX48" fmla="*/ 261360 w 1233902"/>
              <a:gd name="connsiteY48" fmla="*/ 145353 h 270982"/>
              <a:gd name="connsiteX49" fmla="*/ 248147 w 1233902"/>
              <a:gd name="connsiteY49" fmla="*/ 142710 h 270982"/>
              <a:gd name="connsiteX50" fmla="*/ 216433 w 1233902"/>
              <a:gd name="connsiteY50" fmla="*/ 134782 h 270982"/>
              <a:gd name="connsiteX51" fmla="*/ 179434 w 1233902"/>
              <a:gd name="connsiteY51" fmla="*/ 126853 h 270982"/>
              <a:gd name="connsiteX52" fmla="*/ 163578 w 1233902"/>
              <a:gd name="connsiteY52" fmla="*/ 121568 h 270982"/>
              <a:gd name="connsiteX53" fmla="*/ 150364 w 1233902"/>
              <a:gd name="connsiteY53" fmla="*/ 118925 h 270982"/>
              <a:gd name="connsiteX54" fmla="*/ 49939 w 1233902"/>
              <a:gd name="connsiteY54" fmla="*/ 105711 h 270982"/>
              <a:gd name="connsiteX55" fmla="*/ 36725 w 1233902"/>
              <a:gd name="connsiteY55" fmla="*/ 100426 h 270982"/>
              <a:gd name="connsiteX56" fmla="*/ 26154 w 1233902"/>
              <a:gd name="connsiteY56" fmla="*/ 97783 h 270982"/>
              <a:gd name="connsiteX57" fmla="*/ 18225 w 1233902"/>
              <a:gd name="connsiteY57" fmla="*/ 89855 h 270982"/>
              <a:gd name="connsiteX58" fmla="*/ 15582 w 1233902"/>
              <a:gd name="connsiteY58" fmla="*/ 89855 h 27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33902" h="270982">
                <a:moveTo>
                  <a:pt x="15582" y="89855"/>
                </a:moveTo>
                <a:lnTo>
                  <a:pt x="15582" y="89855"/>
                </a:lnTo>
                <a:cubicBezTo>
                  <a:pt x="11178" y="83688"/>
                  <a:pt x="3725" y="78811"/>
                  <a:pt x="2369" y="71355"/>
                </a:cubicBezTo>
                <a:cubicBezTo>
                  <a:pt x="0" y="58326"/>
                  <a:pt x="361" y="44114"/>
                  <a:pt x="5011" y="31714"/>
                </a:cubicBezTo>
                <a:cubicBezTo>
                  <a:pt x="6588" y="27508"/>
                  <a:pt x="13746" y="29407"/>
                  <a:pt x="18225" y="29071"/>
                </a:cubicBezTo>
                <a:cubicBezTo>
                  <a:pt x="49021" y="26761"/>
                  <a:pt x="79890" y="25547"/>
                  <a:pt x="110722" y="23785"/>
                </a:cubicBezTo>
                <a:cubicBezTo>
                  <a:pt x="113365" y="22023"/>
                  <a:pt x="115638" y="19504"/>
                  <a:pt x="118651" y="18500"/>
                </a:cubicBezTo>
                <a:cubicBezTo>
                  <a:pt x="134775" y="13125"/>
                  <a:pt x="172025" y="8987"/>
                  <a:pt x="184720" y="7929"/>
                </a:cubicBezTo>
                <a:cubicBezTo>
                  <a:pt x="202300" y="6464"/>
                  <a:pt x="219980" y="6543"/>
                  <a:pt x="237576" y="5286"/>
                </a:cubicBezTo>
                <a:cubicBezTo>
                  <a:pt x="256987" y="3899"/>
                  <a:pt x="276337" y="1762"/>
                  <a:pt x="295717" y="0"/>
                </a:cubicBezTo>
                <a:lnTo>
                  <a:pt x="573208" y="2643"/>
                </a:lnTo>
                <a:cubicBezTo>
                  <a:pt x="576840" y="2710"/>
                  <a:pt x="580240" y="4469"/>
                  <a:pt x="583779" y="5286"/>
                </a:cubicBezTo>
                <a:cubicBezTo>
                  <a:pt x="591693" y="7112"/>
                  <a:pt x="599544" y="9288"/>
                  <a:pt x="607564" y="10571"/>
                </a:cubicBezTo>
                <a:cubicBezTo>
                  <a:pt x="621590" y="12815"/>
                  <a:pt x="635850" y="13444"/>
                  <a:pt x="649848" y="15857"/>
                </a:cubicBezTo>
                <a:cubicBezTo>
                  <a:pt x="661430" y="17854"/>
                  <a:pt x="672698" y="21388"/>
                  <a:pt x="684204" y="23785"/>
                </a:cubicBezTo>
                <a:cubicBezTo>
                  <a:pt x="802946" y="48523"/>
                  <a:pt x="643880" y="14739"/>
                  <a:pt x="734417" y="31714"/>
                </a:cubicBezTo>
                <a:cubicBezTo>
                  <a:pt x="741557" y="33053"/>
                  <a:pt x="748625" y="34832"/>
                  <a:pt x="755559" y="36999"/>
                </a:cubicBezTo>
                <a:cubicBezTo>
                  <a:pt x="772650" y="42339"/>
                  <a:pt x="776422" y="45910"/>
                  <a:pt x="792558" y="50213"/>
                </a:cubicBezTo>
                <a:cubicBezTo>
                  <a:pt x="821113" y="57828"/>
                  <a:pt x="821542" y="55845"/>
                  <a:pt x="855985" y="58141"/>
                </a:cubicBezTo>
                <a:cubicBezTo>
                  <a:pt x="874071" y="62663"/>
                  <a:pt x="899924" y="69483"/>
                  <a:pt x="916769" y="71355"/>
                </a:cubicBezTo>
                <a:lnTo>
                  <a:pt x="940554" y="73998"/>
                </a:lnTo>
                <a:cubicBezTo>
                  <a:pt x="949363" y="78403"/>
                  <a:pt x="957836" y="83555"/>
                  <a:pt x="966981" y="87212"/>
                </a:cubicBezTo>
                <a:cubicBezTo>
                  <a:pt x="971386" y="88974"/>
                  <a:pt x="975543" y="91567"/>
                  <a:pt x="980195" y="92497"/>
                </a:cubicBezTo>
                <a:cubicBezTo>
                  <a:pt x="988876" y="94233"/>
                  <a:pt x="997814" y="94259"/>
                  <a:pt x="1006623" y="95140"/>
                </a:cubicBezTo>
                <a:cubicBezTo>
                  <a:pt x="1010147" y="91616"/>
                  <a:pt x="1012360" y="85778"/>
                  <a:pt x="1017194" y="84569"/>
                </a:cubicBezTo>
                <a:cubicBezTo>
                  <a:pt x="1021016" y="83614"/>
                  <a:pt x="1024028" y="88609"/>
                  <a:pt x="1027765" y="89855"/>
                </a:cubicBezTo>
                <a:cubicBezTo>
                  <a:pt x="1034656" y="92152"/>
                  <a:pt x="1041784" y="93715"/>
                  <a:pt x="1048907" y="95140"/>
                </a:cubicBezTo>
                <a:cubicBezTo>
                  <a:pt x="1059416" y="97242"/>
                  <a:pt x="1070112" y="98324"/>
                  <a:pt x="1080621" y="100426"/>
                </a:cubicBezTo>
                <a:cubicBezTo>
                  <a:pt x="1083352" y="100972"/>
                  <a:pt x="1085835" y="102442"/>
                  <a:pt x="1088549" y="103068"/>
                </a:cubicBezTo>
                <a:cubicBezTo>
                  <a:pt x="1097303" y="105088"/>
                  <a:pt x="1106126" y="106815"/>
                  <a:pt x="1114977" y="108354"/>
                </a:cubicBezTo>
                <a:cubicBezTo>
                  <a:pt x="1143730" y="113355"/>
                  <a:pt x="1147103" y="113392"/>
                  <a:pt x="1173118" y="116282"/>
                </a:cubicBezTo>
                <a:cubicBezTo>
                  <a:pt x="1179284" y="118925"/>
                  <a:pt x="1185509" y="121435"/>
                  <a:pt x="1191617" y="124211"/>
                </a:cubicBezTo>
                <a:cubicBezTo>
                  <a:pt x="1195203" y="125841"/>
                  <a:pt x="1198316" y="128770"/>
                  <a:pt x="1202188" y="129496"/>
                </a:cubicBezTo>
                <a:cubicBezTo>
                  <a:pt x="1212614" y="131451"/>
                  <a:pt x="1223331" y="131258"/>
                  <a:pt x="1233902" y="132139"/>
                </a:cubicBezTo>
                <a:cubicBezTo>
                  <a:pt x="1225974" y="134782"/>
                  <a:pt x="1217071" y="135431"/>
                  <a:pt x="1210117" y="140067"/>
                </a:cubicBezTo>
                <a:cubicBezTo>
                  <a:pt x="1207474" y="141829"/>
                  <a:pt x="1204773" y="143507"/>
                  <a:pt x="1202188" y="145353"/>
                </a:cubicBezTo>
                <a:cubicBezTo>
                  <a:pt x="1198604" y="147913"/>
                  <a:pt x="1195927" y="152374"/>
                  <a:pt x="1191617" y="153281"/>
                </a:cubicBezTo>
                <a:cubicBezTo>
                  <a:pt x="1178658" y="156009"/>
                  <a:pt x="1165190" y="155043"/>
                  <a:pt x="1151976" y="155924"/>
                </a:cubicBezTo>
                <a:cubicBezTo>
                  <a:pt x="1133407" y="168301"/>
                  <a:pt x="1154359" y="155340"/>
                  <a:pt x="1136119" y="163852"/>
                </a:cubicBezTo>
                <a:cubicBezTo>
                  <a:pt x="1125409" y="168850"/>
                  <a:pt x="1116160" y="178472"/>
                  <a:pt x="1104406" y="179709"/>
                </a:cubicBezTo>
                <a:lnTo>
                  <a:pt x="1054193" y="184994"/>
                </a:lnTo>
                <a:cubicBezTo>
                  <a:pt x="1028603" y="188193"/>
                  <a:pt x="977552" y="195566"/>
                  <a:pt x="977552" y="195566"/>
                </a:cubicBezTo>
                <a:cubicBezTo>
                  <a:pt x="789004" y="270982"/>
                  <a:pt x="571921" y="164958"/>
                  <a:pt x="372357" y="198208"/>
                </a:cubicBezTo>
                <a:cubicBezTo>
                  <a:pt x="360024" y="194684"/>
                  <a:pt x="347762" y="190901"/>
                  <a:pt x="335358" y="187637"/>
                </a:cubicBezTo>
                <a:cubicBezTo>
                  <a:pt x="331014" y="186494"/>
                  <a:pt x="326405" y="186414"/>
                  <a:pt x="322144" y="184994"/>
                </a:cubicBezTo>
                <a:cubicBezTo>
                  <a:pt x="318407" y="183748"/>
                  <a:pt x="315250" y="181123"/>
                  <a:pt x="311573" y="179709"/>
                </a:cubicBezTo>
                <a:cubicBezTo>
                  <a:pt x="303773" y="176709"/>
                  <a:pt x="287788" y="171781"/>
                  <a:pt x="287788" y="171781"/>
                </a:cubicBezTo>
                <a:cubicBezTo>
                  <a:pt x="281939" y="167881"/>
                  <a:pt x="276001" y="164670"/>
                  <a:pt x="271932" y="158567"/>
                </a:cubicBezTo>
                <a:cubicBezTo>
                  <a:pt x="265751" y="149295"/>
                  <a:pt x="274496" y="150279"/>
                  <a:pt x="261360" y="145353"/>
                </a:cubicBezTo>
                <a:cubicBezTo>
                  <a:pt x="257154" y="143776"/>
                  <a:pt x="252519" y="143739"/>
                  <a:pt x="248147" y="142710"/>
                </a:cubicBezTo>
                <a:cubicBezTo>
                  <a:pt x="237540" y="140214"/>
                  <a:pt x="226550" y="138829"/>
                  <a:pt x="216433" y="134782"/>
                </a:cubicBezTo>
                <a:cubicBezTo>
                  <a:pt x="195812" y="126533"/>
                  <a:pt x="207934" y="130020"/>
                  <a:pt x="179434" y="126853"/>
                </a:cubicBezTo>
                <a:cubicBezTo>
                  <a:pt x="174149" y="125091"/>
                  <a:pt x="168953" y="123034"/>
                  <a:pt x="163578" y="121568"/>
                </a:cubicBezTo>
                <a:cubicBezTo>
                  <a:pt x="159244" y="120386"/>
                  <a:pt x="154815" y="119527"/>
                  <a:pt x="150364" y="118925"/>
                </a:cubicBezTo>
                <a:cubicBezTo>
                  <a:pt x="31598" y="102875"/>
                  <a:pt x="99264" y="113933"/>
                  <a:pt x="49939" y="105711"/>
                </a:cubicBezTo>
                <a:cubicBezTo>
                  <a:pt x="45534" y="103949"/>
                  <a:pt x="41225" y="101926"/>
                  <a:pt x="36725" y="100426"/>
                </a:cubicBezTo>
                <a:cubicBezTo>
                  <a:pt x="33279" y="99277"/>
                  <a:pt x="29308" y="99585"/>
                  <a:pt x="26154" y="97783"/>
                </a:cubicBezTo>
                <a:cubicBezTo>
                  <a:pt x="22909" y="95929"/>
                  <a:pt x="20618" y="92726"/>
                  <a:pt x="18225" y="89855"/>
                </a:cubicBezTo>
                <a:cubicBezTo>
                  <a:pt x="16192" y="87415"/>
                  <a:pt x="16022" y="89855"/>
                  <a:pt x="15582" y="8985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285750" y="285750"/>
            <a:ext cx="8572500" cy="6072188"/>
          </a:xfrm>
          <a:prstGeom prst="line">
            <a:avLst/>
          </a:prstGeom>
          <a:ln w="203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285750" y="142875"/>
            <a:ext cx="8358188" cy="6429375"/>
          </a:xfrm>
          <a:prstGeom prst="line">
            <a:avLst/>
          </a:prstGeom>
          <a:ln w="203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Выноска-облако 43"/>
          <p:cNvSpPr/>
          <p:nvPr/>
        </p:nvSpPr>
        <p:spPr>
          <a:xfrm>
            <a:off x="0" y="1928813"/>
            <a:ext cx="5786438" cy="4929187"/>
          </a:xfrm>
          <a:prstGeom prst="cloudCallout">
            <a:avLst>
              <a:gd name="adj1" fmla="val 69362"/>
              <a:gd name="adj2" fmla="val -4307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При работе с кислотами и щелочами соблюдайте осторожность! Если кислота(щелочь) попадет на руки или на одежду немедленно смойте её водой!</a:t>
            </a:r>
          </a:p>
        </p:txBody>
      </p:sp>
      <p:pic>
        <p:nvPicPr>
          <p:cNvPr id="11292" name="Рисунок 12" descr="affbba18b17ff6a951f00511c4f03a40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3513"/>
            <a:ext cx="1214438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Управляющая кнопка: назад 36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Управляющая кнопка: возврат 41">
            <a:hlinkClick r:id="rId9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0.02326 -0.0215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-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1.48148E-6 L 0.23107 0.00393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32" grpId="0" animBg="1"/>
      <p:bldP spid="32" grpId="1" animBg="1"/>
      <p:bldP spid="32" grpId="2" animBg="1"/>
      <p:bldP spid="33" grpId="0" animBg="1"/>
      <p:bldP spid="33" grpId="1" animBg="1"/>
      <p:bldP spid="35" grpId="0" animBg="1"/>
      <p:bldP spid="35" grpId="1" animBg="1"/>
      <p:bldP spid="36" grpId="0" animBg="1"/>
      <p:bldP spid="36" grpId="1" animBg="1"/>
      <p:bldP spid="18" grpId="0" animBg="1"/>
      <p:bldP spid="18" grpId="1" animBg="1"/>
      <p:bldP spid="18" grpId="2" animBg="1"/>
      <p:bldP spid="39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65" b="32797"/>
          <a:stretch>
            <a:fillRect/>
          </a:stretch>
        </p:blipFill>
        <p:spPr bwMode="auto">
          <a:xfrm>
            <a:off x="0" y="0"/>
            <a:ext cx="1714500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643563" y="2500313"/>
            <a:ext cx="142875" cy="3643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143500" y="1357313"/>
            <a:ext cx="1214438" cy="1214437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00688" y="1500188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921242">
            <a:off x="5297488" y="2097087"/>
            <a:ext cx="46038" cy="79216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48346">
            <a:off x="4939506" y="2201069"/>
            <a:ext cx="1873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4786313" y="2286000"/>
            <a:ext cx="61912" cy="357188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7" name="Picture 8" descr="C:\Users\Марина\AppData\Local\Microsoft\Windows\Temporary Internet Files\Content.IE5\ETR35POB\MCj0436922000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643188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 rot="3624736">
            <a:off x="5255419" y="2347119"/>
            <a:ext cx="46037" cy="9683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4618038" y="3094038"/>
            <a:ext cx="311150" cy="182562"/>
          </a:xfrm>
          <a:custGeom>
            <a:avLst/>
            <a:gdLst>
              <a:gd name="connsiteX0" fmla="*/ 16669 w 331692"/>
              <a:gd name="connsiteY0" fmla="*/ 50006 h 183356"/>
              <a:gd name="connsiteX1" fmla="*/ 16669 w 331692"/>
              <a:gd name="connsiteY1" fmla="*/ 50006 h 183356"/>
              <a:gd name="connsiteX2" fmla="*/ 33337 w 331692"/>
              <a:gd name="connsiteY2" fmla="*/ 38100 h 183356"/>
              <a:gd name="connsiteX3" fmla="*/ 38100 w 331692"/>
              <a:gd name="connsiteY3" fmla="*/ 30956 h 183356"/>
              <a:gd name="connsiteX4" fmla="*/ 52387 w 331692"/>
              <a:gd name="connsiteY4" fmla="*/ 26194 h 183356"/>
              <a:gd name="connsiteX5" fmla="*/ 59531 w 331692"/>
              <a:gd name="connsiteY5" fmla="*/ 21431 h 183356"/>
              <a:gd name="connsiteX6" fmla="*/ 71437 w 331692"/>
              <a:gd name="connsiteY6" fmla="*/ 14287 h 183356"/>
              <a:gd name="connsiteX7" fmla="*/ 76200 w 331692"/>
              <a:gd name="connsiteY7" fmla="*/ 7144 h 183356"/>
              <a:gd name="connsiteX8" fmla="*/ 97631 w 331692"/>
              <a:gd name="connsiteY8" fmla="*/ 4762 h 183356"/>
              <a:gd name="connsiteX9" fmla="*/ 130969 w 331692"/>
              <a:gd name="connsiteY9" fmla="*/ 0 h 183356"/>
              <a:gd name="connsiteX10" fmla="*/ 159544 w 331692"/>
              <a:gd name="connsiteY10" fmla="*/ 2381 h 183356"/>
              <a:gd name="connsiteX11" fmla="*/ 178594 w 331692"/>
              <a:gd name="connsiteY11" fmla="*/ 7144 h 183356"/>
              <a:gd name="connsiteX12" fmla="*/ 247650 w 331692"/>
              <a:gd name="connsiteY12" fmla="*/ 11906 h 183356"/>
              <a:gd name="connsiteX13" fmla="*/ 264319 w 331692"/>
              <a:gd name="connsiteY13" fmla="*/ 14287 h 183356"/>
              <a:gd name="connsiteX14" fmla="*/ 271462 w 331692"/>
              <a:gd name="connsiteY14" fmla="*/ 21431 h 183356"/>
              <a:gd name="connsiteX15" fmla="*/ 295275 w 331692"/>
              <a:gd name="connsiteY15" fmla="*/ 30956 h 183356"/>
              <a:gd name="connsiteX16" fmla="*/ 309562 w 331692"/>
              <a:gd name="connsiteY16" fmla="*/ 42862 h 183356"/>
              <a:gd name="connsiteX17" fmla="*/ 311944 w 331692"/>
              <a:gd name="connsiteY17" fmla="*/ 57150 h 183356"/>
              <a:gd name="connsiteX18" fmla="*/ 314325 w 331692"/>
              <a:gd name="connsiteY18" fmla="*/ 69056 h 183356"/>
              <a:gd name="connsiteX19" fmla="*/ 326231 w 331692"/>
              <a:gd name="connsiteY19" fmla="*/ 85725 h 183356"/>
              <a:gd name="connsiteX20" fmla="*/ 328612 w 331692"/>
              <a:gd name="connsiteY20" fmla="*/ 95250 h 183356"/>
              <a:gd name="connsiteX21" fmla="*/ 330994 w 331692"/>
              <a:gd name="connsiteY21" fmla="*/ 102394 h 183356"/>
              <a:gd name="connsiteX22" fmla="*/ 330994 w 331692"/>
              <a:gd name="connsiteY22" fmla="*/ 154781 h 183356"/>
              <a:gd name="connsiteX23" fmla="*/ 257175 w 331692"/>
              <a:gd name="connsiteY23" fmla="*/ 183356 h 183356"/>
              <a:gd name="connsiteX24" fmla="*/ 33337 w 331692"/>
              <a:gd name="connsiteY24" fmla="*/ 180975 h 183356"/>
              <a:gd name="connsiteX25" fmla="*/ 16669 w 331692"/>
              <a:gd name="connsiteY25" fmla="*/ 173831 h 183356"/>
              <a:gd name="connsiteX26" fmla="*/ 0 w 331692"/>
              <a:gd name="connsiteY26" fmla="*/ 157162 h 183356"/>
              <a:gd name="connsiteX27" fmla="*/ 16669 w 331692"/>
              <a:gd name="connsiteY27" fmla="*/ 50006 h 18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1692" h="183356">
                <a:moveTo>
                  <a:pt x="16669" y="50006"/>
                </a:moveTo>
                <a:lnTo>
                  <a:pt x="16669" y="50006"/>
                </a:lnTo>
                <a:cubicBezTo>
                  <a:pt x="22225" y="46037"/>
                  <a:pt x="28234" y="42636"/>
                  <a:pt x="33337" y="38100"/>
                </a:cubicBezTo>
                <a:cubicBezTo>
                  <a:pt x="35476" y="36199"/>
                  <a:pt x="35673" y="32473"/>
                  <a:pt x="38100" y="30956"/>
                </a:cubicBezTo>
                <a:cubicBezTo>
                  <a:pt x="42357" y="28295"/>
                  <a:pt x="52387" y="26194"/>
                  <a:pt x="52387" y="26194"/>
                </a:cubicBezTo>
                <a:cubicBezTo>
                  <a:pt x="54768" y="24606"/>
                  <a:pt x="57104" y="22948"/>
                  <a:pt x="59531" y="21431"/>
                </a:cubicBezTo>
                <a:cubicBezTo>
                  <a:pt x="63456" y="18978"/>
                  <a:pt x="67923" y="17299"/>
                  <a:pt x="71437" y="14287"/>
                </a:cubicBezTo>
                <a:cubicBezTo>
                  <a:pt x="73610" y="12425"/>
                  <a:pt x="73511" y="8122"/>
                  <a:pt x="76200" y="7144"/>
                </a:cubicBezTo>
                <a:cubicBezTo>
                  <a:pt x="82955" y="4688"/>
                  <a:pt x="90504" y="5692"/>
                  <a:pt x="97631" y="4762"/>
                </a:cubicBezTo>
                <a:cubicBezTo>
                  <a:pt x="108762" y="3310"/>
                  <a:pt x="119856" y="1587"/>
                  <a:pt x="130969" y="0"/>
                </a:cubicBezTo>
                <a:cubicBezTo>
                  <a:pt x="136472" y="16511"/>
                  <a:pt x="129764" y="4243"/>
                  <a:pt x="159544" y="2381"/>
                </a:cubicBezTo>
                <a:cubicBezTo>
                  <a:pt x="176937" y="1294"/>
                  <a:pt x="165734" y="5938"/>
                  <a:pt x="178594" y="7144"/>
                </a:cubicBezTo>
                <a:cubicBezTo>
                  <a:pt x="201567" y="9298"/>
                  <a:pt x="224631" y="10319"/>
                  <a:pt x="247650" y="11906"/>
                </a:cubicBezTo>
                <a:cubicBezTo>
                  <a:pt x="253206" y="12700"/>
                  <a:pt x="259108" y="12202"/>
                  <a:pt x="264319" y="14287"/>
                </a:cubicBezTo>
                <a:cubicBezTo>
                  <a:pt x="267446" y="15538"/>
                  <a:pt x="268722" y="19474"/>
                  <a:pt x="271462" y="21431"/>
                </a:cubicBezTo>
                <a:cubicBezTo>
                  <a:pt x="277595" y="25812"/>
                  <a:pt x="288766" y="28787"/>
                  <a:pt x="295275" y="30956"/>
                </a:cubicBezTo>
                <a:cubicBezTo>
                  <a:pt x="299069" y="33486"/>
                  <a:pt x="307632" y="38520"/>
                  <a:pt x="309562" y="42862"/>
                </a:cubicBezTo>
                <a:cubicBezTo>
                  <a:pt x="311523" y="47274"/>
                  <a:pt x="311080" y="52399"/>
                  <a:pt x="311944" y="57150"/>
                </a:cubicBezTo>
                <a:cubicBezTo>
                  <a:pt x="312668" y="61132"/>
                  <a:pt x="313045" y="65216"/>
                  <a:pt x="314325" y="69056"/>
                </a:cubicBezTo>
                <a:cubicBezTo>
                  <a:pt x="317459" y="78459"/>
                  <a:pt x="319550" y="79044"/>
                  <a:pt x="326231" y="85725"/>
                </a:cubicBezTo>
                <a:cubicBezTo>
                  <a:pt x="327025" y="88900"/>
                  <a:pt x="327713" y="92103"/>
                  <a:pt x="328612" y="95250"/>
                </a:cubicBezTo>
                <a:cubicBezTo>
                  <a:pt x="329302" y="97664"/>
                  <a:pt x="330894" y="99886"/>
                  <a:pt x="330994" y="102394"/>
                </a:cubicBezTo>
                <a:cubicBezTo>
                  <a:pt x="331692" y="119842"/>
                  <a:pt x="330994" y="137319"/>
                  <a:pt x="330994" y="154781"/>
                </a:cubicBezTo>
                <a:lnTo>
                  <a:pt x="257175" y="183356"/>
                </a:lnTo>
                <a:lnTo>
                  <a:pt x="33337" y="180975"/>
                </a:lnTo>
                <a:lnTo>
                  <a:pt x="16669" y="173831"/>
                </a:lnTo>
                <a:lnTo>
                  <a:pt x="0" y="157162"/>
                </a:lnTo>
                <a:lnTo>
                  <a:pt x="16669" y="50006"/>
                </a:lnTo>
                <a:close/>
              </a:path>
            </a:pathLst>
          </a:custGeom>
          <a:solidFill>
            <a:srgbClr val="07F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00" name="TextBox 23"/>
          <p:cNvSpPr txBox="1">
            <a:spLocks noChangeArrowheads="1"/>
          </p:cNvSpPr>
          <p:nvPr/>
        </p:nvSpPr>
        <p:spPr bwMode="auto">
          <a:xfrm>
            <a:off x="4000500" y="3500438"/>
            <a:ext cx="1285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07FF13"/>
                </a:solidFill>
              </a:rPr>
              <a:t>H</a:t>
            </a:r>
            <a:r>
              <a:rPr lang="en-US" sz="3200">
                <a:solidFill>
                  <a:srgbClr val="07FF13"/>
                </a:solidFill>
                <a:latin typeface="Calibri" pitchFamily="34" charset="0"/>
              </a:rPr>
              <a:t>₂SO₄</a:t>
            </a:r>
            <a:endParaRPr lang="ru-RU" sz="3200">
              <a:solidFill>
                <a:srgbClr val="07FF13"/>
              </a:solidFill>
            </a:endParaRPr>
          </a:p>
        </p:txBody>
      </p:sp>
      <p:sp>
        <p:nvSpPr>
          <p:cNvPr id="12301" name="TextBox 24"/>
          <p:cNvSpPr txBox="1">
            <a:spLocks noChangeArrowheads="1"/>
          </p:cNvSpPr>
          <p:nvPr/>
        </p:nvSpPr>
        <p:spPr bwMode="auto">
          <a:xfrm>
            <a:off x="4000500" y="1643063"/>
            <a:ext cx="938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0000FF"/>
                </a:solidFill>
              </a:rPr>
              <a:t>H</a:t>
            </a:r>
            <a:r>
              <a:rPr lang="en-US" sz="3200">
                <a:solidFill>
                  <a:srgbClr val="0000FF"/>
                </a:solidFill>
                <a:latin typeface="Calibri" pitchFamily="34" charset="0"/>
              </a:rPr>
              <a:t>₂</a:t>
            </a:r>
            <a:r>
              <a:rPr lang="en-US" sz="3200">
                <a:solidFill>
                  <a:srgbClr val="0000FF"/>
                </a:solidFill>
              </a:rPr>
              <a:t>O</a:t>
            </a:r>
            <a:endParaRPr lang="ru-RU" sz="3200">
              <a:solidFill>
                <a:srgbClr val="0000FF"/>
              </a:solidFill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5000625" y="1785938"/>
            <a:ext cx="931863" cy="1652587"/>
          </a:xfrm>
          <a:custGeom>
            <a:avLst/>
            <a:gdLst>
              <a:gd name="connsiteX0" fmla="*/ 129503 w 892265"/>
              <a:gd name="connsiteY0" fmla="*/ 405442 h 1632078"/>
              <a:gd name="connsiteX1" fmla="*/ 129503 w 892265"/>
              <a:gd name="connsiteY1" fmla="*/ 405442 h 1632078"/>
              <a:gd name="connsiteX2" fmla="*/ 138129 w 892265"/>
              <a:gd name="connsiteY2" fmla="*/ 293298 h 1632078"/>
              <a:gd name="connsiteX3" fmla="*/ 146756 w 892265"/>
              <a:gd name="connsiteY3" fmla="*/ 86264 h 1632078"/>
              <a:gd name="connsiteX4" fmla="*/ 207141 w 892265"/>
              <a:gd name="connsiteY4" fmla="*/ 0 h 1632078"/>
              <a:gd name="connsiteX5" fmla="*/ 284778 w 892265"/>
              <a:gd name="connsiteY5" fmla="*/ 51759 h 1632078"/>
              <a:gd name="connsiteX6" fmla="*/ 319284 w 892265"/>
              <a:gd name="connsiteY6" fmla="*/ 60385 h 1632078"/>
              <a:gd name="connsiteX7" fmla="*/ 371043 w 892265"/>
              <a:gd name="connsiteY7" fmla="*/ 120770 h 1632078"/>
              <a:gd name="connsiteX8" fmla="*/ 448680 w 892265"/>
              <a:gd name="connsiteY8" fmla="*/ 155276 h 1632078"/>
              <a:gd name="connsiteX9" fmla="*/ 517692 w 892265"/>
              <a:gd name="connsiteY9" fmla="*/ 172528 h 1632078"/>
              <a:gd name="connsiteX10" fmla="*/ 534944 w 892265"/>
              <a:gd name="connsiteY10" fmla="*/ 198408 h 1632078"/>
              <a:gd name="connsiteX11" fmla="*/ 638461 w 892265"/>
              <a:gd name="connsiteY11" fmla="*/ 232913 h 1632078"/>
              <a:gd name="connsiteX12" fmla="*/ 759231 w 892265"/>
              <a:gd name="connsiteY12" fmla="*/ 258793 h 1632078"/>
              <a:gd name="connsiteX13" fmla="*/ 802363 w 892265"/>
              <a:gd name="connsiteY13" fmla="*/ 284672 h 1632078"/>
              <a:gd name="connsiteX14" fmla="*/ 810990 w 892265"/>
              <a:gd name="connsiteY14" fmla="*/ 310551 h 1632078"/>
              <a:gd name="connsiteX15" fmla="*/ 862748 w 892265"/>
              <a:gd name="connsiteY15" fmla="*/ 362310 h 1632078"/>
              <a:gd name="connsiteX16" fmla="*/ 880001 w 892265"/>
              <a:gd name="connsiteY16" fmla="*/ 388189 h 1632078"/>
              <a:gd name="connsiteX17" fmla="*/ 888628 w 892265"/>
              <a:gd name="connsiteY17" fmla="*/ 448574 h 1632078"/>
              <a:gd name="connsiteX18" fmla="*/ 828243 w 892265"/>
              <a:gd name="connsiteY18" fmla="*/ 612476 h 1632078"/>
              <a:gd name="connsiteX19" fmla="*/ 836869 w 892265"/>
              <a:gd name="connsiteY19" fmla="*/ 638355 h 1632078"/>
              <a:gd name="connsiteX20" fmla="*/ 802363 w 892265"/>
              <a:gd name="connsiteY20" fmla="*/ 733245 h 1632078"/>
              <a:gd name="connsiteX21" fmla="*/ 793737 w 892265"/>
              <a:gd name="connsiteY21" fmla="*/ 854015 h 1632078"/>
              <a:gd name="connsiteX22" fmla="*/ 836869 w 892265"/>
              <a:gd name="connsiteY22" fmla="*/ 1190445 h 1632078"/>
              <a:gd name="connsiteX23" fmla="*/ 819616 w 892265"/>
              <a:gd name="connsiteY23" fmla="*/ 1621766 h 1632078"/>
              <a:gd name="connsiteX24" fmla="*/ 793737 w 892265"/>
              <a:gd name="connsiteY24" fmla="*/ 1604513 h 1632078"/>
              <a:gd name="connsiteX25" fmla="*/ 767858 w 892265"/>
              <a:gd name="connsiteY25" fmla="*/ 1570008 h 1632078"/>
              <a:gd name="connsiteX26" fmla="*/ 750605 w 892265"/>
              <a:gd name="connsiteY26" fmla="*/ 1526876 h 1632078"/>
              <a:gd name="connsiteX27" fmla="*/ 741978 w 892265"/>
              <a:gd name="connsiteY27" fmla="*/ 1483744 h 1632078"/>
              <a:gd name="connsiteX28" fmla="*/ 707473 w 892265"/>
              <a:gd name="connsiteY28" fmla="*/ 1449238 h 1632078"/>
              <a:gd name="connsiteX29" fmla="*/ 681594 w 892265"/>
              <a:gd name="connsiteY29" fmla="*/ 1362974 h 1632078"/>
              <a:gd name="connsiteX30" fmla="*/ 655714 w 892265"/>
              <a:gd name="connsiteY30" fmla="*/ 1181819 h 1632078"/>
              <a:gd name="connsiteX31" fmla="*/ 638461 w 892265"/>
              <a:gd name="connsiteY31" fmla="*/ 1121434 h 1632078"/>
              <a:gd name="connsiteX32" fmla="*/ 612582 w 892265"/>
              <a:gd name="connsiteY32" fmla="*/ 1095555 h 1632078"/>
              <a:gd name="connsiteX33" fmla="*/ 569450 w 892265"/>
              <a:gd name="connsiteY33" fmla="*/ 1078302 h 1632078"/>
              <a:gd name="connsiteX34" fmla="*/ 543571 w 892265"/>
              <a:gd name="connsiteY34" fmla="*/ 1026544 h 1632078"/>
              <a:gd name="connsiteX35" fmla="*/ 500439 w 892265"/>
              <a:gd name="connsiteY35" fmla="*/ 957532 h 1632078"/>
              <a:gd name="connsiteX36" fmla="*/ 474560 w 892265"/>
              <a:gd name="connsiteY36" fmla="*/ 897147 h 1632078"/>
              <a:gd name="connsiteX37" fmla="*/ 457307 w 892265"/>
              <a:gd name="connsiteY37" fmla="*/ 862642 h 1632078"/>
              <a:gd name="connsiteX38" fmla="*/ 448680 w 892265"/>
              <a:gd name="connsiteY38" fmla="*/ 828136 h 1632078"/>
              <a:gd name="connsiteX39" fmla="*/ 431428 w 892265"/>
              <a:gd name="connsiteY39" fmla="*/ 802257 h 1632078"/>
              <a:gd name="connsiteX40" fmla="*/ 422801 w 892265"/>
              <a:gd name="connsiteY40" fmla="*/ 776378 h 1632078"/>
              <a:gd name="connsiteX41" fmla="*/ 345163 w 892265"/>
              <a:gd name="connsiteY41" fmla="*/ 698740 h 1632078"/>
              <a:gd name="connsiteX42" fmla="*/ 310658 w 892265"/>
              <a:gd name="connsiteY42" fmla="*/ 664234 h 1632078"/>
              <a:gd name="connsiteX43" fmla="*/ 241646 w 892265"/>
              <a:gd name="connsiteY43" fmla="*/ 629728 h 1632078"/>
              <a:gd name="connsiteX44" fmla="*/ 215767 w 892265"/>
              <a:gd name="connsiteY44" fmla="*/ 586596 h 1632078"/>
              <a:gd name="connsiteX45" fmla="*/ 198514 w 892265"/>
              <a:gd name="connsiteY45" fmla="*/ 560717 h 1632078"/>
              <a:gd name="connsiteX46" fmla="*/ 181261 w 892265"/>
              <a:gd name="connsiteY46" fmla="*/ 508959 h 1632078"/>
              <a:gd name="connsiteX47" fmla="*/ 138129 w 892265"/>
              <a:gd name="connsiteY47" fmla="*/ 483079 h 1632078"/>
              <a:gd name="connsiteX48" fmla="*/ 69118 w 892265"/>
              <a:gd name="connsiteY48" fmla="*/ 405442 h 1632078"/>
              <a:gd name="connsiteX49" fmla="*/ 60492 w 892265"/>
              <a:gd name="connsiteY49" fmla="*/ 379562 h 1632078"/>
              <a:gd name="connsiteX50" fmla="*/ 69118 w 892265"/>
              <a:gd name="connsiteY50" fmla="*/ 336430 h 1632078"/>
              <a:gd name="connsiteX51" fmla="*/ 138129 w 892265"/>
              <a:gd name="connsiteY51" fmla="*/ 362310 h 1632078"/>
              <a:gd name="connsiteX52" fmla="*/ 181261 w 892265"/>
              <a:gd name="connsiteY52" fmla="*/ 379562 h 1632078"/>
              <a:gd name="connsiteX53" fmla="*/ 129503 w 892265"/>
              <a:gd name="connsiteY53" fmla="*/ 405442 h 1632078"/>
              <a:gd name="connsiteX0" fmla="*/ 129503 w 931570"/>
              <a:gd name="connsiteY0" fmla="*/ 405442 h 1632078"/>
              <a:gd name="connsiteX1" fmla="*/ 129503 w 931570"/>
              <a:gd name="connsiteY1" fmla="*/ 405442 h 1632078"/>
              <a:gd name="connsiteX2" fmla="*/ 138129 w 931570"/>
              <a:gd name="connsiteY2" fmla="*/ 293298 h 1632078"/>
              <a:gd name="connsiteX3" fmla="*/ 146756 w 931570"/>
              <a:gd name="connsiteY3" fmla="*/ 86264 h 1632078"/>
              <a:gd name="connsiteX4" fmla="*/ 207141 w 931570"/>
              <a:gd name="connsiteY4" fmla="*/ 0 h 1632078"/>
              <a:gd name="connsiteX5" fmla="*/ 284778 w 931570"/>
              <a:gd name="connsiteY5" fmla="*/ 51759 h 1632078"/>
              <a:gd name="connsiteX6" fmla="*/ 319284 w 931570"/>
              <a:gd name="connsiteY6" fmla="*/ 60385 h 1632078"/>
              <a:gd name="connsiteX7" fmla="*/ 371043 w 931570"/>
              <a:gd name="connsiteY7" fmla="*/ 120770 h 1632078"/>
              <a:gd name="connsiteX8" fmla="*/ 448680 w 931570"/>
              <a:gd name="connsiteY8" fmla="*/ 155276 h 1632078"/>
              <a:gd name="connsiteX9" fmla="*/ 517692 w 931570"/>
              <a:gd name="connsiteY9" fmla="*/ 172528 h 1632078"/>
              <a:gd name="connsiteX10" fmla="*/ 534944 w 931570"/>
              <a:gd name="connsiteY10" fmla="*/ 198408 h 1632078"/>
              <a:gd name="connsiteX11" fmla="*/ 638461 w 931570"/>
              <a:gd name="connsiteY11" fmla="*/ 232913 h 1632078"/>
              <a:gd name="connsiteX12" fmla="*/ 759231 w 931570"/>
              <a:gd name="connsiteY12" fmla="*/ 258793 h 1632078"/>
              <a:gd name="connsiteX13" fmla="*/ 802363 w 931570"/>
              <a:gd name="connsiteY13" fmla="*/ 284672 h 1632078"/>
              <a:gd name="connsiteX14" fmla="*/ 810990 w 931570"/>
              <a:gd name="connsiteY14" fmla="*/ 310551 h 1632078"/>
              <a:gd name="connsiteX15" fmla="*/ 862748 w 931570"/>
              <a:gd name="connsiteY15" fmla="*/ 362310 h 1632078"/>
              <a:gd name="connsiteX16" fmla="*/ 928694 w 931570"/>
              <a:gd name="connsiteY16" fmla="*/ 428628 h 1632078"/>
              <a:gd name="connsiteX17" fmla="*/ 888628 w 931570"/>
              <a:gd name="connsiteY17" fmla="*/ 448574 h 1632078"/>
              <a:gd name="connsiteX18" fmla="*/ 828243 w 931570"/>
              <a:gd name="connsiteY18" fmla="*/ 612476 h 1632078"/>
              <a:gd name="connsiteX19" fmla="*/ 836869 w 931570"/>
              <a:gd name="connsiteY19" fmla="*/ 638355 h 1632078"/>
              <a:gd name="connsiteX20" fmla="*/ 802363 w 931570"/>
              <a:gd name="connsiteY20" fmla="*/ 733245 h 1632078"/>
              <a:gd name="connsiteX21" fmla="*/ 793737 w 931570"/>
              <a:gd name="connsiteY21" fmla="*/ 854015 h 1632078"/>
              <a:gd name="connsiteX22" fmla="*/ 836869 w 931570"/>
              <a:gd name="connsiteY22" fmla="*/ 1190445 h 1632078"/>
              <a:gd name="connsiteX23" fmla="*/ 819616 w 931570"/>
              <a:gd name="connsiteY23" fmla="*/ 1621766 h 1632078"/>
              <a:gd name="connsiteX24" fmla="*/ 793737 w 931570"/>
              <a:gd name="connsiteY24" fmla="*/ 1604513 h 1632078"/>
              <a:gd name="connsiteX25" fmla="*/ 767858 w 931570"/>
              <a:gd name="connsiteY25" fmla="*/ 1570008 h 1632078"/>
              <a:gd name="connsiteX26" fmla="*/ 750605 w 931570"/>
              <a:gd name="connsiteY26" fmla="*/ 1526876 h 1632078"/>
              <a:gd name="connsiteX27" fmla="*/ 741978 w 931570"/>
              <a:gd name="connsiteY27" fmla="*/ 1483744 h 1632078"/>
              <a:gd name="connsiteX28" fmla="*/ 707473 w 931570"/>
              <a:gd name="connsiteY28" fmla="*/ 1449238 h 1632078"/>
              <a:gd name="connsiteX29" fmla="*/ 681594 w 931570"/>
              <a:gd name="connsiteY29" fmla="*/ 1362974 h 1632078"/>
              <a:gd name="connsiteX30" fmla="*/ 655714 w 931570"/>
              <a:gd name="connsiteY30" fmla="*/ 1181819 h 1632078"/>
              <a:gd name="connsiteX31" fmla="*/ 638461 w 931570"/>
              <a:gd name="connsiteY31" fmla="*/ 1121434 h 1632078"/>
              <a:gd name="connsiteX32" fmla="*/ 612582 w 931570"/>
              <a:gd name="connsiteY32" fmla="*/ 1095555 h 1632078"/>
              <a:gd name="connsiteX33" fmla="*/ 569450 w 931570"/>
              <a:gd name="connsiteY33" fmla="*/ 1078302 h 1632078"/>
              <a:gd name="connsiteX34" fmla="*/ 543571 w 931570"/>
              <a:gd name="connsiteY34" fmla="*/ 1026544 h 1632078"/>
              <a:gd name="connsiteX35" fmla="*/ 500439 w 931570"/>
              <a:gd name="connsiteY35" fmla="*/ 957532 h 1632078"/>
              <a:gd name="connsiteX36" fmla="*/ 474560 w 931570"/>
              <a:gd name="connsiteY36" fmla="*/ 897147 h 1632078"/>
              <a:gd name="connsiteX37" fmla="*/ 457307 w 931570"/>
              <a:gd name="connsiteY37" fmla="*/ 862642 h 1632078"/>
              <a:gd name="connsiteX38" fmla="*/ 448680 w 931570"/>
              <a:gd name="connsiteY38" fmla="*/ 828136 h 1632078"/>
              <a:gd name="connsiteX39" fmla="*/ 431428 w 931570"/>
              <a:gd name="connsiteY39" fmla="*/ 802257 h 1632078"/>
              <a:gd name="connsiteX40" fmla="*/ 422801 w 931570"/>
              <a:gd name="connsiteY40" fmla="*/ 776378 h 1632078"/>
              <a:gd name="connsiteX41" fmla="*/ 345163 w 931570"/>
              <a:gd name="connsiteY41" fmla="*/ 698740 h 1632078"/>
              <a:gd name="connsiteX42" fmla="*/ 310658 w 931570"/>
              <a:gd name="connsiteY42" fmla="*/ 664234 h 1632078"/>
              <a:gd name="connsiteX43" fmla="*/ 241646 w 931570"/>
              <a:gd name="connsiteY43" fmla="*/ 629728 h 1632078"/>
              <a:gd name="connsiteX44" fmla="*/ 215767 w 931570"/>
              <a:gd name="connsiteY44" fmla="*/ 586596 h 1632078"/>
              <a:gd name="connsiteX45" fmla="*/ 198514 w 931570"/>
              <a:gd name="connsiteY45" fmla="*/ 560717 h 1632078"/>
              <a:gd name="connsiteX46" fmla="*/ 181261 w 931570"/>
              <a:gd name="connsiteY46" fmla="*/ 508959 h 1632078"/>
              <a:gd name="connsiteX47" fmla="*/ 138129 w 931570"/>
              <a:gd name="connsiteY47" fmla="*/ 483079 h 1632078"/>
              <a:gd name="connsiteX48" fmla="*/ 69118 w 931570"/>
              <a:gd name="connsiteY48" fmla="*/ 405442 h 1632078"/>
              <a:gd name="connsiteX49" fmla="*/ 60492 w 931570"/>
              <a:gd name="connsiteY49" fmla="*/ 379562 h 1632078"/>
              <a:gd name="connsiteX50" fmla="*/ 69118 w 931570"/>
              <a:gd name="connsiteY50" fmla="*/ 336430 h 1632078"/>
              <a:gd name="connsiteX51" fmla="*/ 138129 w 931570"/>
              <a:gd name="connsiteY51" fmla="*/ 362310 h 1632078"/>
              <a:gd name="connsiteX52" fmla="*/ 181261 w 931570"/>
              <a:gd name="connsiteY52" fmla="*/ 379562 h 1632078"/>
              <a:gd name="connsiteX53" fmla="*/ 129503 w 931570"/>
              <a:gd name="connsiteY53" fmla="*/ 405442 h 1632078"/>
              <a:gd name="connsiteX0" fmla="*/ 129503 w 932330"/>
              <a:gd name="connsiteY0" fmla="*/ 405442 h 1632078"/>
              <a:gd name="connsiteX1" fmla="*/ 129503 w 932330"/>
              <a:gd name="connsiteY1" fmla="*/ 405442 h 1632078"/>
              <a:gd name="connsiteX2" fmla="*/ 138129 w 932330"/>
              <a:gd name="connsiteY2" fmla="*/ 293298 h 1632078"/>
              <a:gd name="connsiteX3" fmla="*/ 146756 w 932330"/>
              <a:gd name="connsiteY3" fmla="*/ 86264 h 1632078"/>
              <a:gd name="connsiteX4" fmla="*/ 207141 w 932330"/>
              <a:gd name="connsiteY4" fmla="*/ 0 h 1632078"/>
              <a:gd name="connsiteX5" fmla="*/ 284778 w 932330"/>
              <a:gd name="connsiteY5" fmla="*/ 51759 h 1632078"/>
              <a:gd name="connsiteX6" fmla="*/ 319284 w 932330"/>
              <a:gd name="connsiteY6" fmla="*/ 60385 h 1632078"/>
              <a:gd name="connsiteX7" fmla="*/ 371043 w 932330"/>
              <a:gd name="connsiteY7" fmla="*/ 120770 h 1632078"/>
              <a:gd name="connsiteX8" fmla="*/ 448680 w 932330"/>
              <a:gd name="connsiteY8" fmla="*/ 155276 h 1632078"/>
              <a:gd name="connsiteX9" fmla="*/ 517692 w 932330"/>
              <a:gd name="connsiteY9" fmla="*/ 172528 h 1632078"/>
              <a:gd name="connsiteX10" fmla="*/ 534944 w 932330"/>
              <a:gd name="connsiteY10" fmla="*/ 198408 h 1632078"/>
              <a:gd name="connsiteX11" fmla="*/ 638461 w 932330"/>
              <a:gd name="connsiteY11" fmla="*/ 232913 h 1632078"/>
              <a:gd name="connsiteX12" fmla="*/ 759231 w 932330"/>
              <a:gd name="connsiteY12" fmla="*/ 258793 h 1632078"/>
              <a:gd name="connsiteX13" fmla="*/ 802363 w 932330"/>
              <a:gd name="connsiteY13" fmla="*/ 284672 h 1632078"/>
              <a:gd name="connsiteX14" fmla="*/ 810990 w 932330"/>
              <a:gd name="connsiteY14" fmla="*/ 310551 h 1632078"/>
              <a:gd name="connsiteX15" fmla="*/ 862748 w 932330"/>
              <a:gd name="connsiteY15" fmla="*/ 362310 h 1632078"/>
              <a:gd name="connsiteX16" fmla="*/ 928694 w 932330"/>
              <a:gd name="connsiteY16" fmla="*/ 428628 h 1632078"/>
              <a:gd name="connsiteX17" fmla="*/ 928693 w 932330"/>
              <a:gd name="connsiteY17" fmla="*/ 500066 h 1632078"/>
              <a:gd name="connsiteX18" fmla="*/ 828243 w 932330"/>
              <a:gd name="connsiteY18" fmla="*/ 612476 h 1632078"/>
              <a:gd name="connsiteX19" fmla="*/ 836869 w 932330"/>
              <a:gd name="connsiteY19" fmla="*/ 638355 h 1632078"/>
              <a:gd name="connsiteX20" fmla="*/ 802363 w 932330"/>
              <a:gd name="connsiteY20" fmla="*/ 733245 h 1632078"/>
              <a:gd name="connsiteX21" fmla="*/ 793737 w 932330"/>
              <a:gd name="connsiteY21" fmla="*/ 854015 h 1632078"/>
              <a:gd name="connsiteX22" fmla="*/ 836869 w 932330"/>
              <a:gd name="connsiteY22" fmla="*/ 1190445 h 1632078"/>
              <a:gd name="connsiteX23" fmla="*/ 819616 w 932330"/>
              <a:gd name="connsiteY23" fmla="*/ 1621766 h 1632078"/>
              <a:gd name="connsiteX24" fmla="*/ 793737 w 932330"/>
              <a:gd name="connsiteY24" fmla="*/ 1604513 h 1632078"/>
              <a:gd name="connsiteX25" fmla="*/ 767858 w 932330"/>
              <a:gd name="connsiteY25" fmla="*/ 1570008 h 1632078"/>
              <a:gd name="connsiteX26" fmla="*/ 750605 w 932330"/>
              <a:gd name="connsiteY26" fmla="*/ 1526876 h 1632078"/>
              <a:gd name="connsiteX27" fmla="*/ 741978 w 932330"/>
              <a:gd name="connsiteY27" fmla="*/ 1483744 h 1632078"/>
              <a:gd name="connsiteX28" fmla="*/ 707473 w 932330"/>
              <a:gd name="connsiteY28" fmla="*/ 1449238 h 1632078"/>
              <a:gd name="connsiteX29" fmla="*/ 681594 w 932330"/>
              <a:gd name="connsiteY29" fmla="*/ 1362974 h 1632078"/>
              <a:gd name="connsiteX30" fmla="*/ 655714 w 932330"/>
              <a:gd name="connsiteY30" fmla="*/ 1181819 h 1632078"/>
              <a:gd name="connsiteX31" fmla="*/ 638461 w 932330"/>
              <a:gd name="connsiteY31" fmla="*/ 1121434 h 1632078"/>
              <a:gd name="connsiteX32" fmla="*/ 612582 w 932330"/>
              <a:gd name="connsiteY32" fmla="*/ 1095555 h 1632078"/>
              <a:gd name="connsiteX33" fmla="*/ 569450 w 932330"/>
              <a:gd name="connsiteY33" fmla="*/ 1078302 h 1632078"/>
              <a:gd name="connsiteX34" fmla="*/ 543571 w 932330"/>
              <a:gd name="connsiteY34" fmla="*/ 1026544 h 1632078"/>
              <a:gd name="connsiteX35" fmla="*/ 500439 w 932330"/>
              <a:gd name="connsiteY35" fmla="*/ 957532 h 1632078"/>
              <a:gd name="connsiteX36" fmla="*/ 474560 w 932330"/>
              <a:gd name="connsiteY36" fmla="*/ 897147 h 1632078"/>
              <a:gd name="connsiteX37" fmla="*/ 457307 w 932330"/>
              <a:gd name="connsiteY37" fmla="*/ 862642 h 1632078"/>
              <a:gd name="connsiteX38" fmla="*/ 448680 w 932330"/>
              <a:gd name="connsiteY38" fmla="*/ 828136 h 1632078"/>
              <a:gd name="connsiteX39" fmla="*/ 431428 w 932330"/>
              <a:gd name="connsiteY39" fmla="*/ 802257 h 1632078"/>
              <a:gd name="connsiteX40" fmla="*/ 422801 w 932330"/>
              <a:gd name="connsiteY40" fmla="*/ 776378 h 1632078"/>
              <a:gd name="connsiteX41" fmla="*/ 345163 w 932330"/>
              <a:gd name="connsiteY41" fmla="*/ 698740 h 1632078"/>
              <a:gd name="connsiteX42" fmla="*/ 310658 w 932330"/>
              <a:gd name="connsiteY42" fmla="*/ 664234 h 1632078"/>
              <a:gd name="connsiteX43" fmla="*/ 241646 w 932330"/>
              <a:gd name="connsiteY43" fmla="*/ 629728 h 1632078"/>
              <a:gd name="connsiteX44" fmla="*/ 215767 w 932330"/>
              <a:gd name="connsiteY44" fmla="*/ 586596 h 1632078"/>
              <a:gd name="connsiteX45" fmla="*/ 198514 w 932330"/>
              <a:gd name="connsiteY45" fmla="*/ 560717 h 1632078"/>
              <a:gd name="connsiteX46" fmla="*/ 181261 w 932330"/>
              <a:gd name="connsiteY46" fmla="*/ 508959 h 1632078"/>
              <a:gd name="connsiteX47" fmla="*/ 138129 w 932330"/>
              <a:gd name="connsiteY47" fmla="*/ 483079 h 1632078"/>
              <a:gd name="connsiteX48" fmla="*/ 69118 w 932330"/>
              <a:gd name="connsiteY48" fmla="*/ 405442 h 1632078"/>
              <a:gd name="connsiteX49" fmla="*/ 60492 w 932330"/>
              <a:gd name="connsiteY49" fmla="*/ 379562 h 1632078"/>
              <a:gd name="connsiteX50" fmla="*/ 69118 w 932330"/>
              <a:gd name="connsiteY50" fmla="*/ 336430 h 1632078"/>
              <a:gd name="connsiteX51" fmla="*/ 138129 w 932330"/>
              <a:gd name="connsiteY51" fmla="*/ 362310 h 1632078"/>
              <a:gd name="connsiteX52" fmla="*/ 181261 w 932330"/>
              <a:gd name="connsiteY52" fmla="*/ 379562 h 1632078"/>
              <a:gd name="connsiteX53" fmla="*/ 129503 w 932330"/>
              <a:gd name="connsiteY53" fmla="*/ 405442 h 1632078"/>
              <a:gd name="connsiteX0" fmla="*/ 129503 w 932330"/>
              <a:gd name="connsiteY0" fmla="*/ 405442 h 1632078"/>
              <a:gd name="connsiteX1" fmla="*/ 129503 w 932330"/>
              <a:gd name="connsiteY1" fmla="*/ 405442 h 1632078"/>
              <a:gd name="connsiteX2" fmla="*/ 138129 w 932330"/>
              <a:gd name="connsiteY2" fmla="*/ 293298 h 1632078"/>
              <a:gd name="connsiteX3" fmla="*/ 146756 w 932330"/>
              <a:gd name="connsiteY3" fmla="*/ 86264 h 1632078"/>
              <a:gd name="connsiteX4" fmla="*/ 207141 w 932330"/>
              <a:gd name="connsiteY4" fmla="*/ 0 h 1632078"/>
              <a:gd name="connsiteX5" fmla="*/ 284778 w 932330"/>
              <a:gd name="connsiteY5" fmla="*/ 51759 h 1632078"/>
              <a:gd name="connsiteX6" fmla="*/ 319284 w 932330"/>
              <a:gd name="connsiteY6" fmla="*/ 60385 h 1632078"/>
              <a:gd name="connsiteX7" fmla="*/ 371043 w 932330"/>
              <a:gd name="connsiteY7" fmla="*/ 120770 h 1632078"/>
              <a:gd name="connsiteX8" fmla="*/ 448680 w 932330"/>
              <a:gd name="connsiteY8" fmla="*/ 155276 h 1632078"/>
              <a:gd name="connsiteX9" fmla="*/ 517692 w 932330"/>
              <a:gd name="connsiteY9" fmla="*/ 172528 h 1632078"/>
              <a:gd name="connsiteX10" fmla="*/ 534944 w 932330"/>
              <a:gd name="connsiteY10" fmla="*/ 198408 h 1632078"/>
              <a:gd name="connsiteX11" fmla="*/ 638461 w 932330"/>
              <a:gd name="connsiteY11" fmla="*/ 232913 h 1632078"/>
              <a:gd name="connsiteX12" fmla="*/ 759231 w 932330"/>
              <a:gd name="connsiteY12" fmla="*/ 258793 h 1632078"/>
              <a:gd name="connsiteX13" fmla="*/ 802363 w 932330"/>
              <a:gd name="connsiteY13" fmla="*/ 284672 h 1632078"/>
              <a:gd name="connsiteX14" fmla="*/ 810990 w 932330"/>
              <a:gd name="connsiteY14" fmla="*/ 310551 h 1632078"/>
              <a:gd name="connsiteX15" fmla="*/ 862748 w 932330"/>
              <a:gd name="connsiteY15" fmla="*/ 362310 h 1632078"/>
              <a:gd name="connsiteX16" fmla="*/ 928694 w 932330"/>
              <a:gd name="connsiteY16" fmla="*/ 428628 h 1632078"/>
              <a:gd name="connsiteX17" fmla="*/ 928693 w 932330"/>
              <a:gd name="connsiteY17" fmla="*/ 500066 h 1632078"/>
              <a:gd name="connsiteX18" fmla="*/ 857255 w 932330"/>
              <a:gd name="connsiteY18" fmla="*/ 642942 h 1632078"/>
              <a:gd name="connsiteX19" fmla="*/ 836869 w 932330"/>
              <a:gd name="connsiteY19" fmla="*/ 638355 h 1632078"/>
              <a:gd name="connsiteX20" fmla="*/ 802363 w 932330"/>
              <a:gd name="connsiteY20" fmla="*/ 733245 h 1632078"/>
              <a:gd name="connsiteX21" fmla="*/ 793737 w 932330"/>
              <a:gd name="connsiteY21" fmla="*/ 854015 h 1632078"/>
              <a:gd name="connsiteX22" fmla="*/ 836869 w 932330"/>
              <a:gd name="connsiteY22" fmla="*/ 1190445 h 1632078"/>
              <a:gd name="connsiteX23" fmla="*/ 819616 w 932330"/>
              <a:gd name="connsiteY23" fmla="*/ 1621766 h 1632078"/>
              <a:gd name="connsiteX24" fmla="*/ 793737 w 932330"/>
              <a:gd name="connsiteY24" fmla="*/ 1604513 h 1632078"/>
              <a:gd name="connsiteX25" fmla="*/ 767858 w 932330"/>
              <a:gd name="connsiteY25" fmla="*/ 1570008 h 1632078"/>
              <a:gd name="connsiteX26" fmla="*/ 750605 w 932330"/>
              <a:gd name="connsiteY26" fmla="*/ 1526876 h 1632078"/>
              <a:gd name="connsiteX27" fmla="*/ 741978 w 932330"/>
              <a:gd name="connsiteY27" fmla="*/ 1483744 h 1632078"/>
              <a:gd name="connsiteX28" fmla="*/ 707473 w 932330"/>
              <a:gd name="connsiteY28" fmla="*/ 1449238 h 1632078"/>
              <a:gd name="connsiteX29" fmla="*/ 681594 w 932330"/>
              <a:gd name="connsiteY29" fmla="*/ 1362974 h 1632078"/>
              <a:gd name="connsiteX30" fmla="*/ 655714 w 932330"/>
              <a:gd name="connsiteY30" fmla="*/ 1181819 h 1632078"/>
              <a:gd name="connsiteX31" fmla="*/ 638461 w 932330"/>
              <a:gd name="connsiteY31" fmla="*/ 1121434 h 1632078"/>
              <a:gd name="connsiteX32" fmla="*/ 612582 w 932330"/>
              <a:gd name="connsiteY32" fmla="*/ 1095555 h 1632078"/>
              <a:gd name="connsiteX33" fmla="*/ 569450 w 932330"/>
              <a:gd name="connsiteY33" fmla="*/ 1078302 h 1632078"/>
              <a:gd name="connsiteX34" fmla="*/ 543571 w 932330"/>
              <a:gd name="connsiteY34" fmla="*/ 1026544 h 1632078"/>
              <a:gd name="connsiteX35" fmla="*/ 500439 w 932330"/>
              <a:gd name="connsiteY35" fmla="*/ 957532 h 1632078"/>
              <a:gd name="connsiteX36" fmla="*/ 474560 w 932330"/>
              <a:gd name="connsiteY36" fmla="*/ 897147 h 1632078"/>
              <a:gd name="connsiteX37" fmla="*/ 457307 w 932330"/>
              <a:gd name="connsiteY37" fmla="*/ 862642 h 1632078"/>
              <a:gd name="connsiteX38" fmla="*/ 448680 w 932330"/>
              <a:gd name="connsiteY38" fmla="*/ 828136 h 1632078"/>
              <a:gd name="connsiteX39" fmla="*/ 431428 w 932330"/>
              <a:gd name="connsiteY39" fmla="*/ 802257 h 1632078"/>
              <a:gd name="connsiteX40" fmla="*/ 422801 w 932330"/>
              <a:gd name="connsiteY40" fmla="*/ 776378 h 1632078"/>
              <a:gd name="connsiteX41" fmla="*/ 345163 w 932330"/>
              <a:gd name="connsiteY41" fmla="*/ 698740 h 1632078"/>
              <a:gd name="connsiteX42" fmla="*/ 310658 w 932330"/>
              <a:gd name="connsiteY42" fmla="*/ 664234 h 1632078"/>
              <a:gd name="connsiteX43" fmla="*/ 241646 w 932330"/>
              <a:gd name="connsiteY43" fmla="*/ 629728 h 1632078"/>
              <a:gd name="connsiteX44" fmla="*/ 215767 w 932330"/>
              <a:gd name="connsiteY44" fmla="*/ 586596 h 1632078"/>
              <a:gd name="connsiteX45" fmla="*/ 198514 w 932330"/>
              <a:gd name="connsiteY45" fmla="*/ 560717 h 1632078"/>
              <a:gd name="connsiteX46" fmla="*/ 181261 w 932330"/>
              <a:gd name="connsiteY46" fmla="*/ 508959 h 1632078"/>
              <a:gd name="connsiteX47" fmla="*/ 138129 w 932330"/>
              <a:gd name="connsiteY47" fmla="*/ 483079 h 1632078"/>
              <a:gd name="connsiteX48" fmla="*/ 69118 w 932330"/>
              <a:gd name="connsiteY48" fmla="*/ 405442 h 1632078"/>
              <a:gd name="connsiteX49" fmla="*/ 60492 w 932330"/>
              <a:gd name="connsiteY49" fmla="*/ 379562 h 1632078"/>
              <a:gd name="connsiteX50" fmla="*/ 69118 w 932330"/>
              <a:gd name="connsiteY50" fmla="*/ 336430 h 1632078"/>
              <a:gd name="connsiteX51" fmla="*/ 138129 w 932330"/>
              <a:gd name="connsiteY51" fmla="*/ 362310 h 1632078"/>
              <a:gd name="connsiteX52" fmla="*/ 181261 w 932330"/>
              <a:gd name="connsiteY52" fmla="*/ 379562 h 1632078"/>
              <a:gd name="connsiteX53" fmla="*/ 129503 w 932330"/>
              <a:gd name="connsiteY53" fmla="*/ 405442 h 1632078"/>
              <a:gd name="connsiteX0" fmla="*/ 129503 w 932330"/>
              <a:gd name="connsiteY0" fmla="*/ 405442 h 1653386"/>
              <a:gd name="connsiteX1" fmla="*/ 129503 w 932330"/>
              <a:gd name="connsiteY1" fmla="*/ 405442 h 1653386"/>
              <a:gd name="connsiteX2" fmla="*/ 138129 w 932330"/>
              <a:gd name="connsiteY2" fmla="*/ 293298 h 1653386"/>
              <a:gd name="connsiteX3" fmla="*/ 146756 w 932330"/>
              <a:gd name="connsiteY3" fmla="*/ 86264 h 1653386"/>
              <a:gd name="connsiteX4" fmla="*/ 207141 w 932330"/>
              <a:gd name="connsiteY4" fmla="*/ 0 h 1653386"/>
              <a:gd name="connsiteX5" fmla="*/ 284778 w 932330"/>
              <a:gd name="connsiteY5" fmla="*/ 51759 h 1653386"/>
              <a:gd name="connsiteX6" fmla="*/ 319284 w 932330"/>
              <a:gd name="connsiteY6" fmla="*/ 60385 h 1653386"/>
              <a:gd name="connsiteX7" fmla="*/ 371043 w 932330"/>
              <a:gd name="connsiteY7" fmla="*/ 120770 h 1653386"/>
              <a:gd name="connsiteX8" fmla="*/ 448680 w 932330"/>
              <a:gd name="connsiteY8" fmla="*/ 155276 h 1653386"/>
              <a:gd name="connsiteX9" fmla="*/ 517692 w 932330"/>
              <a:gd name="connsiteY9" fmla="*/ 172528 h 1653386"/>
              <a:gd name="connsiteX10" fmla="*/ 534944 w 932330"/>
              <a:gd name="connsiteY10" fmla="*/ 198408 h 1653386"/>
              <a:gd name="connsiteX11" fmla="*/ 638461 w 932330"/>
              <a:gd name="connsiteY11" fmla="*/ 232913 h 1653386"/>
              <a:gd name="connsiteX12" fmla="*/ 759231 w 932330"/>
              <a:gd name="connsiteY12" fmla="*/ 258793 h 1653386"/>
              <a:gd name="connsiteX13" fmla="*/ 802363 w 932330"/>
              <a:gd name="connsiteY13" fmla="*/ 284672 h 1653386"/>
              <a:gd name="connsiteX14" fmla="*/ 810990 w 932330"/>
              <a:gd name="connsiteY14" fmla="*/ 310551 h 1653386"/>
              <a:gd name="connsiteX15" fmla="*/ 862748 w 932330"/>
              <a:gd name="connsiteY15" fmla="*/ 362310 h 1653386"/>
              <a:gd name="connsiteX16" fmla="*/ 928694 w 932330"/>
              <a:gd name="connsiteY16" fmla="*/ 428628 h 1653386"/>
              <a:gd name="connsiteX17" fmla="*/ 928693 w 932330"/>
              <a:gd name="connsiteY17" fmla="*/ 500066 h 1653386"/>
              <a:gd name="connsiteX18" fmla="*/ 857255 w 932330"/>
              <a:gd name="connsiteY18" fmla="*/ 642942 h 1653386"/>
              <a:gd name="connsiteX19" fmla="*/ 836869 w 932330"/>
              <a:gd name="connsiteY19" fmla="*/ 638355 h 1653386"/>
              <a:gd name="connsiteX20" fmla="*/ 802363 w 932330"/>
              <a:gd name="connsiteY20" fmla="*/ 733245 h 1653386"/>
              <a:gd name="connsiteX21" fmla="*/ 793737 w 932330"/>
              <a:gd name="connsiteY21" fmla="*/ 854015 h 1653386"/>
              <a:gd name="connsiteX22" fmla="*/ 836869 w 932330"/>
              <a:gd name="connsiteY22" fmla="*/ 1190445 h 1653386"/>
              <a:gd name="connsiteX23" fmla="*/ 785817 w 932330"/>
              <a:gd name="connsiteY23" fmla="*/ 1643074 h 1653386"/>
              <a:gd name="connsiteX24" fmla="*/ 793737 w 932330"/>
              <a:gd name="connsiteY24" fmla="*/ 1604513 h 1653386"/>
              <a:gd name="connsiteX25" fmla="*/ 767858 w 932330"/>
              <a:gd name="connsiteY25" fmla="*/ 1570008 h 1653386"/>
              <a:gd name="connsiteX26" fmla="*/ 750605 w 932330"/>
              <a:gd name="connsiteY26" fmla="*/ 1526876 h 1653386"/>
              <a:gd name="connsiteX27" fmla="*/ 741978 w 932330"/>
              <a:gd name="connsiteY27" fmla="*/ 1483744 h 1653386"/>
              <a:gd name="connsiteX28" fmla="*/ 707473 w 932330"/>
              <a:gd name="connsiteY28" fmla="*/ 1449238 h 1653386"/>
              <a:gd name="connsiteX29" fmla="*/ 681594 w 932330"/>
              <a:gd name="connsiteY29" fmla="*/ 1362974 h 1653386"/>
              <a:gd name="connsiteX30" fmla="*/ 655714 w 932330"/>
              <a:gd name="connsiteY30" fmla="*/ 1181819 h 1653386"/>
              <a:gd name="connsiteX31" fmla="*/ 638461 w 932330"/>
              <a:gd name="connsiteY31" fmla="*/ 1121434 h 1653386"/>
              <a:gd name="connsiteX32" fmla="*/ 612582 w 932330"/>
              <a:gd name="connsiteY32" fmla="*/ 1095555 h 1653386"/>
              <a:gd name="connsiteX33" fmla="*/ 569450 w 932330"/>
              <a:gd name="connsiteY33" fmla="*/ 1078302 h 1653386"/>
              <a:gd name="connsiteX34" fmla="*/ 543571 w 932330"/>
              <a:gd name="connsiteY34" fmla="*/ 1026544 h 1653386"/>
              <a:gd name="connsiteX35" fmla="*/ 500439 w 932330"/>
              <a:gd name="connsiteY35" fmla="*/ 957532 h 1653386"/>
              <a:gd name="connsiteX36" fmla="*/ 474560 w 932330"/>
              <a:gd name="connsiteY36" fmla="*/ 897147 h 1653386"/>
              <a:gd name="connsiteX37" fmla="*/ 457307 w 932330"/>
              <a:gd name="connsiteY37" fmla="*/ 862642 h 1653386"/>
              <a:gd name="connsiteX38" fmla="*/ 448680 w 932330"/>
              <a:gd name="connsiteY38" fmla="*/ 828136 h 1653386"/>
              <a:gd name="connsiteX39" fmla="*/ 431428 w 932330"/>
              <a:gd name="connsiteY39" fmla="*/ 802257 h 1653386"/>
              <a:gd name="connsiteX40" fmla="*/ 422801 w 932330"/>
              <a:gd name="connsiteY40" fmla="*/ 776378 h 1653386"/>
              <a:gd name="connsiteX41" fmla="*/ 345163 w 932330"/>
              <a:gd name="connsiteY41" fmla="*/ 698740 h 1653386"/>
              <a:gd name="connsiteX42" fmla="*/ 310658 w 932330"/>
              <a:gd name="connsiteY42" fmla="*/ 664234 h 1653386"/>
              <a:gd name="connsiteX43" fmla="*/ 241646 w 932330"/>
              <a:gd name="connsiteY43" fmla="*/ 629728 h 1653386"/>
              <a:gd name="connsiteX44" fmla="*/ 215767 w 932330"/>
              <a:gd name="connsiteY44" fmla="*/ 586596 h 1653386"/>
              <a:gd name="connsiteX45" fmla="*/ 198514 w 932330"/>
              <a:gd name="connsiteY45" fmla="*/ 560717 h 1653386"/>
              <a:gd name="connsiteX46" fmla="*/ 181261 w 932330"/>
              <a:gd name="connsiteY46" fmla="*/ 508959 h 1653386"/>
              <a:gd name="connsiteX47" fmla="*/ 138129 w 932330"/>
              <a:gd name="connsiteY47" fmla="*/ 483079 h 1653386"/>
              <a:gd name="connsiteX48" fmla="*/ 69118 w 932330"/>
              <a:gd name="connsiteY48" fmla="*/ 405442 h 1653386"/>
              <a:gd name="connsiteX49" fmla="*/ 60492 w 932330"/>
              <a:gd name="connsiteY49" fmla="*/ 379562 h 1653386"/>
              <a:gd name="connsiteX50" fmla="*/ 69118 w 932330"/>
              <a:gd name="connsiteY50" fmla="*/ 336430 h 1653386"/>
              <a:gd name="connsiteX51" fmla="*/ 138129 w 932330"/>
              <a:gd name="connsiteY51" fmla="*/ 362310 h 1653386"/>
              <a:gd name="connsiteX52" fmla="*/ 181261 w 932330"/>
              <a:gd name="connsiteY52" fmla="*/ 379562 h 1653386"/>
              <a:gd name="connsiteX53" fmla="*/ 129503 w 932330"/>
              <a:gd name="connsiteY53" fmla="*/ 405442 h 1653386"/>
              <a:gd name="connsiteX0" fmla="*/ 129503 w 932330"/>
              <a:gd name="connsiteY0" fmla="*/ 405442 h 1653386"/>
              <a:gd name="connsiteX1" fmla="*/ 129503 w 932330"/>
              <a:gd name="connsiteY1" fmla="*/ 405442 h 1653386"/>
              <a:gd name="connsiteX2" fmla="*/ 138129 w 932330"/>
              <a:gd name="connsiteY2" fmla="*/ 293298 h 1653386"/>
              <a:gd name="connsiteX3" fmla="*/ 146756 w 932330"/>
              <a:gd name="connsiteY3" fmla="*/ 86264 h 1653386"/>
              <a:gd name="connsiteX4" fmla="*/ 207141 w 932330"/>
              <a:gd name="connsiteY4" fmla="*/ 0 h 1653386"/>
              <a:gd name="connsiteX5" fmla="*/ 284778 w 932330"/>
              <a:gd name="connsiteY5" fmla="*/ 51759 h 1653386"/>
              <a:gd name="connsiteX6" fmla="*/ 319284 w 932330"/>
              <a:gd name="connsiteY6" fmla="*/ 60385 h 1653386"/>
              <a:gd name="connsiteX7" fmla="*/ 371043 w 932330"/>
              <a:gd name="connsiteY7" fmla="*/ 120770 h 1653386"/>
              <a:gd name="connsiteX8" fmla="*/ 448680 w 932330"/>
              <a:gd name="connsiteY8" fmla="*/ 155276 h 1653386"/>
              <a:gd name="connsiteX9" fmla="*/ 517692 w 932330"/>
              <a:gd name="connsiteY9" fmla="*/ 172528 h 1653386"/>
              <a:gd name="connsiteX10" fmla="*/ 534944 w 932330"/>
              <a:gd name="connsiteY10" fmla="*/ 198408 h 1653386"/>
              <a:gd name="connsiteX11" fmla="*/ 638461 w 932330"/>
              <a:gd name="connsiteY11" fmla="*/ 232913 h 1653386"/>
              <a:gd name="connsiteX12" fmla="*/ 759231 w 932330"/>
              <a:gd name="connsiteY12" fmla="*/ 258793 h 1653386"/>
              <a:gd name="connsiteX13" fmla="*/ 802363 w 932330"/>
              <a:gd name="connsiteY13" fmla="*/ 284672 h 1653386"/>
              <a:gd name="connsiteX14" fmla="*/ 810990 w 932330"/>
              <a:gd name="connsiteY14" fmla="*/ 310551 h 1653386"/>
              <a:gd name="connsiteX15" fmla="*/ 862748 w 932330"/>
              <a:gd name="connsiteY15" fmla="*/ 362310 h 1653386"/>
              <a:gd name="connsiteX16" fmla="*/ 928694 w 932330"/>
              <a:gd name="connsiteY16" fmla="*/ 428628 h 1653386"/>
              <a:gd name="connsiteX17" fmla="*/ 928693 w 932330"/>
              <a:gd name="connsiteY17" fmla="*/ 500066 h 1653386"/>
              <a:gd name="connsiteX18" fmla="*/ 857255 w 932330"/>
              <a:gd name="connsiteY18" fmla="*/ 642942 h 1653386"/>
              <a:gd name="connsiteX19" fmla="*/ 836869 w 932330"/>
              <a:gd name="connsiteY19" fmla="*/ 638355 h 1653386"/>
              <a:gd name="connsiteX20" fmla="*/ 802363 w 932330"/>
              <a:gd name="connsiteY20" fmla="*/ 733245 h 1653386"/>
              <a:gd name="connsiteX21" fmla="*/ 793737 w 932330"/>
              <a:gd name="connsiteY21" fmla="*/ 854015 h 1653386"/>
              <a:gd name="connsiteX22" fmla="*/ 836869 w 932330"/>
              <a:gd name="connsiteY22" fmla="*/ 1190445 h 1653386"/>
              <a:gd name="connsiteX23" fmla="*/ 785817 w 932330"/>
              <a:gd name="connsiteY23" fmla="*/ 1643074 h 1653386"/>
              <a:gd name="connsiteX24" fmla="*/ 793737 w 932330"/>
              <a:gd name="connsiteY24" fmla="*/ 1604513 h 1653386"/>
              <a:gd name="connsiteX25" fmla="*/ 767858 w 932330"/>
              <a:gd name="connsiteY25" fmla="*/ 1570008 h 1653386"/>
              <a:gd name="connsiteX26" fmla="*/ 750605 w 932330"/>
              <a:gd name="connsiteY26" fmla="*/ 1526876 h 1653386"/>
              <a:gd name="connsiteX27" fmla="*/ 741978 w 932330"/>
              <a:gd name="connsiteY27" fmla="*/ 1483744 h 1653386"/>
              <a:gd name="connsiteX28" fmla="*/ 707473 w 932330"/>
              <a:gd name="connsiteY28" fmla="*/ 1449238 h 1653386"/>
              <a:gd name="connsiteX29" fmla="*/ 681594 w 932330"/>
              <a:gd name="connsiteY29" fmla="*/ 1362974 h 1653386"/>
              <a:gd name="connsiteX30" fmla="*/ 655714 w 932330"/>
              <a:gd name="connsiteY30" fmla="*/ 1181819 h 1653386"/>
              <a:gd name="connsiteX31" fmla="*/ 638461 w 932330"/>
              <a:gd name="connsiteY31" fmla="*/ 1121434 h 1653386"/>
              <a:gd name="connsiteX32" fmla="*/ 612582 w 932330"/>
              <a:gd name="connsiteY32" fmla="*/ 1095555 h 1653386"/>
              <a:gd name="connsiteX33" fmla="*/ 569450 w 932330"/>
              <a:gd name="connsiteY33" fmla="*/ 1078302 h 1653386"/>
              <a:gd name="connsiteX34" fmla="*/ 543571 w 932330"/>
              <a:gd name="connsiteY34" fmla="*/ 1026544 h 1653386"/>
              <a:gd name="connsiteX35" fmla="*/ 500439 w 932330"/>
              <a:gd name="connsiteY35" fmla="*/ 957532 h 1653386"/>
              <a:gd name="connsiteX36" fmla="*/ 474560 w 932330"/>
              <a:gd name="connsiteY36" fmla="*/ 897147 h 1653386"/>
              <a:gd name="connsiteX37" fmla="*/ 457307 w 932330"/>
              <a:gd name="connsiteY37" fmla="*/ 862642 h 1653386"/>
              <a:gd name="connsiteX38" fmla="*/ 448680 w 932330"/>
              <a:gd name="connsiteY38" fmla="*/ 828136 h 1653386"/>
              <a:gd name="connsiteX39" fmla="*/ 431428 w 932330"/>
              <a:gd name="connsiteY39" fmla="*/ 802257 h 1653386"/>
              <a:gd name="connsiteX40" fmla="*/ 422801 w 932330"/>
              <a:gd name="connsiteY40" fmla="*/ 776378 h 1653386"/>
              <a:gd name="connsiteX41" fmla="*/ 357189 w 932330"/>
              <a:gd name="connsiteY41" fmla="*/ 785818 h 1653386"/>
              <a:gd name="connsiteX42" fmla="*/ 310658 w 932330"/>
              <a:gd name="connsiteY42" fmla="*/ 664234 h 1653386"/>
              <a:gd name="connsiteX43" fmla="*/ 241646 w 932330"/>
              <a:gd name="connsiteY43" fmla="*/ 629728 h 1653386"/>
              <a:gd name="connsiteX44" fmla="*/ 215767 w 932330"/>
              <a:gd name="connsiteY44" fmla="*/ 586596 h 1653386"/>
              <a:gd name="connsiteX45" fmla="*/ 198514 w 932330"/>
              <a:gd name="connsiteY45" fmla="*/ 560717 h 1653386"/>
              <a:gd name="connsiteX46" fmla="*/ 181261 w 932330"/>
              <a:gd name="connsiteY46" fmla="*/ 508959 h 1653386"/>
              <a:gd name="connsiteX47" fmla="*/ 138129 w 932330"/>
              <a:gd name="connsiteY47" fmla="*/ 483079 h 1653386"/>
              <a:gd name="connsiteX48" fmla="*/ 69118 w 932330"/>
              <a:gd name="connsiteY48" fmla="*/ 405442 h 1653386"/>
              <a:gd name="connsiteX49" fmla="*/ 60492 w 932330"/>
              <a:gd name="connsiteY49" fmla="*/ 379562 h 1653386"/>
              <a:gd name="connsiteX50" fmla="*/ 69118 w 932330"/>
              <a:gd name="connsiteY50" fmla="*/ 336430 h 1653386"/>
              <a:gd name="connsiteX51" fmla="*/ 138129 w 932330"/>
              <a:gd name="connsiteY51" fmla="*/ 362310 h 1653386"/>
              <a:gd name="connsiteX52" fmla="*/ 181261 w 932330"/>
              <a:gd name="connsiteY52" fmla="*/ 379562 h 1653386"/>
              <a:gd name="connsiteX53" fmla="*/ 129503 w 932330"/>
              <a:gd name="connsiteY53" fmla="*/ 405442 h 165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932330" h="1653386">
                <a:moveTo>
                  <a:pt x="129503" y="405442"/>
                </a:moveTo>
                <a:lnTo>
                  <a:pt x="129503" y="405442"/>
                </a:lnTo>
                <a:cubicBezTo>
                  <a:pt x="132378" y="368061"/>
                  <a:pt x="136105" y="330735"/>
                  <a:pt x="138129" y="293298"/>
                </a:cubicBezTo>
                <a:cubicBezTo>
                  <a:pt x="141857" y="224327"/>
                  <a:pt x="136409" y="154556"/>
                  <a:pt x="146756" y="86264"/>
                </a:cubicBezTo>
                <a:cubicBezTo>
                  <a:pt x="158439" y="9156"/>
                  <a:pt x="162908" y="14745"/>
                  <a:pt x="207141" y="0"/>
                </a:cubicBezTo>
                <a:cubicBezTo>
                  <a:pt x="230847" y="17780"/>
                  <a:pt x="257555" y="39660"/>
                  <a:pt x="284778" y="51759"/>
                </a:cubicBezTo>
                <a:cubicBezTo>
                  <a:pt x="295612" y="56574"/>
                  <a:pt x="307782" y="57510"/>
                  <a:pt x="319284" y="60385"/>
                </a:cubicBezTo>
                <a:cubicBezTo>
                  <a:pt x="335560" y="84799"/>
                  <a:pt x="344895" y="102467"/>
                  <a:pt x="371043" y="120770"/>
                </a:cubicBezTo>
                <a:cubicBezTo>
                  <a:pt x="386956" y="131909"/>
                  <a:pt x="425233" y="149414"/>
                  <a:pt x="448680" y="155276"/>
                </a:cubicBezTo>
                <a:lnTo>
                  <a:pt x="517692" y="172528"/>
                </a:lnTo>
                <a:cubicBezTo>
                  <a:pt x="523443" y="181155"/>
                  <a:pt x="525671" y="193771"/>
                  <a:pt x="534944" y="198408"/>
                </a:cubicBezTo>
                <a:cubicBezTo>
                  <a:pt x="567476" y="214674"/>
                  <a:pt x="603955" y="221411"/>
                  <a:pt x="638461" y="232913"/>
                </a:cubicBezTo>
                <a:cubicBezTo>
                  <a:pt x="694845" y="251708"/>
                  <a:pt x="655374" y="239910"/>
                  <a:pt x="759231" y="258793"/>
                </a:cubicBezTo>
                <a:cubicBezTo>
                  <a:pt x="773608" y="267419"/>
                  <a:pt x="790507" y="272816"/>
                  <a:pt x="802363" y="284672"/>
                </a:cubicBezTo>
                <a:cubicBezTo>
                  <a:pt x="808793" y="291102"/>
                  <a:pt x="805407" y="303373"/>
                  <a:pt x="810990" y="310551"/>
                </a:cubicBezTo>
                <a:cubicBezTo>
                  <a:pt x="825970" y="329811"/>
                  <a:pt x="845495" y="345057"/>
                  <a:pt x="862748" y="362310"/>
                </a:cubicBezTo>
                <a:cubicBezTo>
                  <a:pt x="870079" y="369641"/>
                  <a:pt x="922943" y="420002"/>
                  <a:pt x="928694" y="428628"/>
                </a:cubicBezTo>
                <a:cubicBezTo>
                  <a:pt x="931570" y="448756"/>
                  <a:pt x="932330" y="480061"/>
                  <a:pt x="928693" y="500066"/>
                </a:cubicBezTo>
                <a:cubicBezTo>
                  <a:pt x="915209" y="574226"/>
                  <a:pt x="885302" y="586844"/>
                  <a:pt x="857255" y="642942"/>
                </a:cubicBezTo>
                <a:cubicBezTo>
                  <a:pt x="860130" y="651568"/>
                  <a:pt x="837692" y="629299"/>
                  <a:pt x="836869" y="638355"/>
                </a:cubicBezTo>
                <a:cubicBezTo>
                  <a:pt x="831667" y="695577"/>
                  <a:pt x="826401" y="697189"/>
                  <a:pt x="802363" y="733245"/>
                </a:cubicBezTo>
                <a:cubicBezTo>
                  <a:pt x="799488" y="773502"/>
                  <a:pt x="793737" y="813656"/>
                  <a:pt x="793737" y="854015"/>
                </a:cubicBezTo>
                <a:cubicBezTo>
                  <a:pt x="793737" y="985361"/>
                  <a:pt x="813123" y="1053909"/>
                  <a:pt x="836869" y="1190445"/>
                </a:cubicBezTo>
                <a:cubicBezTo>
                  <a:pt x="831118" y="1334219"/>
                  <a:pt x="800725" y="1499960"/>
                  <a:pt x="785817" y="1643074"/>
                </a:cubicBezTo>
                <a:cubicBezTo>
                  <a:pt x="784743" y="1653386"/>
                  <a:pt x="801068" y="1611844"/>
                  <a:pt x="793737" y="1604513"/>
                </a:cubicBezTo>
                <a:cubicBezTo>
                  <a:pt x="783571" y="1594347"/>
                  <a:pt x="774840" y="1582576"/>
                  <a:pt x="767858" y="1570008"/>
                </a:cubicBezTo>
                <a:cubicBezTo>
                  <a:pt x="760338" y="1556472"/>
                  <a:pt x="755055" y="1541708"/>
                  <a:pt x="750605" y="1526876"/>
                </a:cubicBezTo>
                <a:cubicBezTo>
                  <a:pt x="746392" y="1512832"/>
                  <a:pt x="749099" y="1496561"/>
                  <a:pt x="741978" y="1483744"/>
                </a:cubicBezTo>
                <a:cubicBezTo>
                  <a:pt x="734079" y="1469525"/>
                  <a:pt x="718975" y="1460740"/>
                  <a:pt x="707473" y="1449238"/>
                </a:cubicBezTo>
                <a:cubicBezTo>
                  <a:pt x="700000" y="1426820"/>
                  <a:pt x="683447" y="1378415"/>
                  <a:pt x="681594" y="1362974"/>
                </a:cubicBezTo>
                <a:cubicBezTo>
                  <a:pt x="659376" y="1177823"/>
                  <a:pt x="704325" y="1254735"/>
                  <a:pt x="655714" y="1181819"/>
                </a:cubicBezTo>
                <a:cubicBezTo>
                  <a:pt x="654563" y="1177213"/>
                  <a:pt x="643413" y="1128862"/>
                  <a:pt x="638461" y="1121434"/>
                </a:cubicBezTo>
                <a:cubicBezTo>
                  <a:pt x="631694" y="1111283"/>
                  <a:pt x="622927" y="1102021"/>
                  <a:pt x="612582" y="1095555"/>
                </a:cubicBezTo>
                <a:cubicBezTo>
                  <a:pt x="599451" y="1087348"/>
                  <a:pt x="583827" y="1084053"/>
                  <a:pt x="569450" y="1078302"/>
                </a:cubicBezTo>
                <a:cubicBezTo>
                  <a:pt x="547768" y="1013255"/>
                  <a:pt x="577016" y="1093433"/>
                  <a:pt x="543571" y="1026544"/>
                </a:cubicBezTo>
                <a:cubicBezTo>
                  <a:pt x="510895" y="961192"/>
                  <a:pt x="545849" y="1002942"/>
                  <a:pt x="500439" y="957532"/>
                </a:cubicBezTo>
                <a:cubicBezTo>
                  <a:pt x="491813" y="937404"/>
                  <a:pt x="483622" y="917083"/>
                  <a:pt x="474560" y="897147"/>
                </a:cubicBezTo>
                <a:cubicBezTo>
                  <a:pt x="469239" y="885440"/>
                  <a:pt x="461822" y="874683"/>
                  <a:pt x="457307" y="862642"/>
                </a:cubicBezTo>
                <a:cubicBezTo>
                  <a:pt x="453144" y="851541"/>
                  <a:pt x="453350" y="839033"/>
                  <a:pt x="448680" y="828136"/>
                </a:cubicBezTo>
                <a:cubicBezTo>
                  <a:pt x="444596" y="818607"/>
                  <a:pt x="436064" y="811530"/>
                  <a:pt x="431428" y="802257"/>
                </a:cubicBezTo>
                <a:cubicBezTo>
                  <a:pt x="427361" y="794124"/>
                  <a:pt x="428622" y="783363"/>
                  <a:pt x="422801" y="776378"/>
                </a:cubicBezTo>
                <a:cubicBezTo>
                  <a:pt x="399371" y="748262"/>
                  <a:pt x="383068" y="811697"/>
                  <a:pt x="357189" y="785818"/>
                </a:cubicBezTo>
                <a:cubicBezTo>
                  <a:pt x="345687" y="774316"/>
                  <a:pt x="326089" y="669377"/>
                  <a:pt x="310658" y="664234"/>
                </a:cubicBezTo>
                <a:cubicBezTo>
                  <a:pt x="268871" y="650306"/>
                  <a:pt x="292575" y="660287"/>
                  <a:pt x="241646" y="629728"/>
                </a:cubicBezTo>
                <a:cubicBezTo>
                  <a:pt x="233020" y="615351"/>
                  <a:pt x="224653" y="600814"/>
                  <a:pt x="215767" y="586596"/>
                </a:cubicBezTo>
                <a:cubicBezTo>
                  <a:pt x="210272" y="577804"/>
                  <a:pt x="202725" y="570191"/>
                  <a:pt x="198514" y="560717"/>
                </a:cubicBezTo>
                <a:cubicBezTo>
                  <a:pt x="191128" y="544099"/>
                  <a:pt x="196855" y="518316"/>
                  <a:pt x="181261" y="508959"/>
                </a:cubicBezTo>
                <a:lnTo>
                  <a:pt x="138129" y="483079"/>
                </a:lnTo>
                <a:cubicBezTo>
                  <a:pt x="65227" y="361575"/>
                  <a:pt x="166577" y="519146"/>
                  <a:pt x="69118" y="405442"/>
                </a:cubicBezTo>
                <a:cubicBezTo>
                  <a:pt x="63200" y="398538"/>
                  <a:pt x="64908" y="387511"/>
                  <a:pt x="60492" y="379562"/>
                </a:cubicBezTo>
                <a:cubicBezTo>
                  <a:pt x="25849" y="317204"/>
                  <a:pt x="0" y="322607"/>
                  <a:pt x="69118" y="336430"/>
                </a:cubicBezTo>
                <a:cubicBezTo>
                  <a:pt x="165177" y="384459"/>
                  <a:pt x="44177" y="327078"/>
                  <a:pt x="138129" y="362310"/>
                </a:cubicBezTo>
                <a:cubicBezTo>
                  <a:pt x="187563" y="380848"/>
                  <a:pt x="157013" y="379562"/>
                  <a:pt x="181261" y="379562"/>
                </a:cubicBezTo>
                <a:lnTo>
                  <a:pt x="129503" y="40544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5" name="Рисунок 21" descr="2b61a19cbfffca5b75ae6a4e91f7cb8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0"/>
            <a:ext cx="10715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Управляющая кнопка: возврат 24">
            <a:hlinkClick r:id="rId7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Выноска-облако 20"/>
          <p:cNvSpPr/>
          <p:nvPr/>
        </p:nvSpPr>
        <p:spPr>
          <a:xfrm>
            <a:off x="0" y="1928813"/>
            <a:ext cx="5786438" cy="4929187"/>
          </a:xfrm>
          <a:prstGeom prst="cloudCallout">
            <a:avLst>
              <a:gd name="adj1" fmla="val 54111"/>
              <a:gd name="adj2" fmla="val -4932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Кислоты следует медленно тонкой струей при перемешивании наливать в воду, а не наоборот!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-0.00625 0.0608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Прямая соединительная линия 62"/>
          <p:cNvCxnSpPr/>
          <p:nvPr/>
        </p:nvCxnSpPr>
        <p:spPr>
          <a:xfrm rot="5400000">
            <a:off x="4214813" y="2714625"/>
            <a:ext cx="285750" cy="142875"/>
          </a:xfrm>
          <a:prstGeom prst="line">
            <a:avLst/>
          </a:prstGeom>
          <a:ln w="57150">
            <a:solidFill>
              <a:srgbClr val="A11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5" name="Picture 41" descr="C:\Users\Марина\AppData\Local\Microsoft\Windows\Temporary Internet Files\Content.IE5\HZXRZ3I9\MPj040315000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9433">
            <a:off x="2500313" y="3143250"/>
            <a:ext cx="1143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Трапеция 26"/>
          <p:cNvSpPr/>
          <p:nvPr/>
        </p:nvSpPr>
        <p:spPr>
          <a:xfrm>
            <a:off x="2071688" y="0"/>
            <a:ext cx="5143500" cy="2500313"/>
          </a:xfrm>
          <a:prstGeom prst="trapezoid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17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5" b="17073"/>
          <a:stretch>
            <a:fillRect/>
          </a:stretch>
        </p:blipFill>
        <p:spPr bwMode="auto">
          <a:xfrm>
            <a:off x="0" y="0"/>
            <a:ext cx="1714500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848150">
            <a:off x="5228432" y="2145506"/>
            <a:ext cx="46038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3721258">
            <a:off x="5153026" y="1936750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stCxn id="6" idx="4"/>
          </p:cNvCxnSpPr>
          <p:nvPr/>
        </p:nvCxnSpPr>
        <p:spPr>
          <a:xfrm rot="16200000" flipH="1">
            <a:off x="3911601" y="4197350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5143500" y="1143000"/>
            <a:ext cx="1214438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429250" y="1357313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5875" y="3857625"/>
            <a:ext cx="3929063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00188" y="4071938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4875" y="4071938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26" name="Picture 2" descr="C:\Users\Марина\AppData\Local\Microsoft\Windows\Temporary Internet Files\Content.IE5\116X273T\MPj043938500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7" t="38960" r="12337" b="9090"/>
          <a:stretch>
            <a:fillRect/>
          </a:stretch>
        </p:blipFill>
        <p:spPr bwMode="auto">
          <a:xfrm>
            <a:off x="2714625" y="0"/>
            <a:ext cx="236220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4" descr="C:\Users\Марина\AppData\Local\Microsoft\Windows\Temporary Internet Files\Content.IE5\ETR35POB\MCj0432665000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00270">
            <a:off x="5108575" y="-249238"/>
            <a:ext cx="1714500" cy="171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27"/>
          <p:cNvSpPr txBox="1">
            <a:spLocks noChangeArrowheads="1"/>
          </p:cNvSpPr>
          <p:nvPr/>
        </p:nvSpPr>
        <p:spPr bwMode="auto">
          <a:xfrm>
            <a:off x="5357813" y="-142875"/>
            <a:ext cx="10001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3329" name="Picture 15" descr="C:\Users\Марина\AppData\Local\Microsoft\Windows\Temporary Internet Files\Content.IE5\HZXRZ3I9\MCj0436922000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714375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30" descr="C:\Users\Марина\AppData\Local\Microsoft\Windows\Temporary Internet Files\Content.IE5\116X273T\MCj0436920000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51542">
            <a:off x="2894013" y="608013"/>
            <a:ext cx="7381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3" name="Picture 31" descr="C:\Users\Марина\AppData\Local\Microsoft\Windows\Temporary Internet Files\Content.IE5\NV3W1RWI\MCj04369210000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571750"/>
            <a:ext cx="7858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0" descr="C:\Users\Марина\AppData\Local\Microsoft\Windows\Temporary Internet Files\Content.IE5\116X273T\MCj0436920000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5856" flipH="1">
            <a:off x="4281488" y="2489200"/>
            <a:ext cx="80803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Picture 31" descr="C:\Users\Марина\AppData\Local\Microsoft\Windows\Temporary Internet Files\Content.IE5\NV3W1RWI\MCj04369210000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00540">
            <a:off x="3536950" y="679450"/>
            <a:ext cx="655638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4" name="Picture 15" descr="C:\Users\Марина\AppData\Local\Microsoft\Windows\Temporary Internet Files\Content.IE5\HZXRZ3I9\MCj04369220000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786063"/>
            <a:ext cx="121443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Плюс 37"/>
          <p:cNvSpPr/>
          <p:nvPr/>
        </p:nvSpPr>
        <p:spPr>
          <a:xfrm>
            <a:off x="3429000" y="785813"/>
            <a:ext cx="357188" cy="357187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Равно 38"/>
          <p:cNvSpPr/>
          <p:nvPr/>
        </p:nvSpPr>
        <p:spPr>
          <a:xfrm>
            <a:off x="3929063" y="857250"/>
            <a:ext cx="357187" cy="285750"/>
          </a:xfrm>
          <a:prstGeom prst="mathEqual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Полилиния 39"/>
          <p:cNvSpPr/>
          <p:nvPr/>
        </p:nvSpPr>
        <p:spPr>
          <a:xfrm>
            <a:off x="4295775" y="1100138"/>
            <a:ext cx="261938" cy="123825"/>
          </a:xfrm>
          <a:custGeom>
            <a:avLst/>
            <a:gdLst>
              <a:gd name="connsiteX0" fmla="*/ 114925 w 262562"/>
              <a:gd name="connsiteY0" fmla="*/ 0 h 123825"/>
              <a:gd name="connsiteX1" fmla="*/ 114925 w 262562"/>
              <a:gd name="connsiteY1" fmla="*/ 0 h 123825"/>
              <a:gd name="connsiteX2" fmla="*/ 48250 w 262562"/>
              <a:gd name="connsiteY2" fmla="*/ 2381 h 123825"/>
              <a:gd name="connsiteX3" fmla="*/ 41106 w 262562"/>
              <a:gd name="connsiteY3" fmla="*/ 7143 h 123825"/>
              <a:gd name="connsiteX4" fmla="*/ 22056 w 262562"/>
              <a:gd name="connsiteY4" fmla="*/ 9525 h 123825"/>
              <a:gd name="connsiteX5" fmla="*/ 17293 w 262562"/>
              <a:gd name="connsiteY5" fmla="*/ 21431 h 123825"/>
              <a:gd name="connsiteX6" fmla="*/ 14912 w 262562"/>
              <a:gd name="connsiteY6" fmla="*/ 30956 h 123825"/>
              <a:gd name="connsiteX7" fmla="*/ 7768 w 262562"/>
              <a:gd name="connsiteY7" fmla="*/ 38100 h 123825"/>
              <a:gd name="connsiteX8" fmla="*/ 625 w 262562"/>
              <a:gd name="connsiteY8" fmla="*/ 54768 h 123825"/>
              <a:gd name="connsiteX9" fmla="*/ 14912 w 262562"/>
              <a:gd name="connsiteY9" fmla="*/ 90487 h 123825"/>
              <a:gd name="connsiteX10" fmla="*/ 19675 w 262562"/>
              <a:gd name="connsiteY10" fmla="*/ 97631 h 123825"/>
              <a:gd name="connsiteX11" fmla="*/ 33962 w 262562"/>
              <a:gd name="connsiteY11" fmla="*/ 104775 h 123825"/>
              <a:gd name="connsiteX12" fmla="*/ 36343 w 262562"/>
              <a:gd name="connsiteY12" fmla="*/ 119062 h 123825"/>
              <a:gd name="connsiteX13" fmla="*/ 210175 w 262562"/>
              <a:gd name="connsiteY13" fmla="*/ 123825 h 123825"/>
              <a:gd name="connsiteX14" fmla="*/ 248275 w 262562"/>
              <a:gd name="connsiteY14" fmla="*/ 109537 h 123825"/>
              <a:gd name="connsiteX15" fmla="*/ 262562 w 262562"/>
              <a:gd name="connsiteY15" fmla="*/ 76200 h 123825"/>
              <a:gd name="connsiteX16" fmla="*/ 238750 w 262562"/>
              <a:gd name="connsiteY16" fmla="*/ 9525 h 123825"/>
              <a:gd name="connsiteX17" fmla="*/ 114925 w 262562"/>
              <a:gd name="connsiteY17" fmla="*/ 0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2562" h="123825">
                <a:moveTo>
                  <a:pt x="114925" y="0"/>
                </a:moveTo>
                <a:lnTo>
                  <a:pt x="114925" y="0"/>
                </a:lnTo>
                <a:cubicBezTo>
                  <a:pt x="92700" y="794"/>
                  <a:pt x="70386" y="239"/>
                  <a:pt x="48250" y="2381"/>
                </a:cubicBezTo>
                <a:cubicBezTo>
                  <a:pt x="45401" y="2657"/>
                  <a:pt x="43867" y="6390"/>
                  <a:pt x="41106" y="7143"/>
                </a:cubicBezTo>
                <a:cubicBezTo>
                  <a:pt x="34932" y="8827"/>
                  <a:pt x="28406" y="8731"/>
                  <a:pt x="22056" y="9525"/>
                </a:cubicBezTo>
                <a:cubicBezTo>
                  <a:pt x="20468" y="13494"/>
                  <a:pt x="18645" y="17376"/>
                  <a:pt x="17293" y="21431"/>
                </a:cubicBezTo>
                <a:cubicBezTo>
                  <a:pt x="16258" y="24536"/>
                  <a:pt x="16536" y="28114"/>
                  <a:pt x="14912" y="30956"/>
                </a:cubicBezTo>
                <a:cubicBezTo>
                  <a:pt x="13241" y="33880"/>
                  <a:pt x="10149" y="35719"/>
                  <a:pt x="7768" y="38100"/>
                </a:cubicBezTo>
                <a:cubicBezTo>
                  <a:pt x="7723" y="38189"/>
                  <a:pt x="0" y="52516"/>
                  <a:pt x="625" y="54768"/>
                </a:cubicBezTo>
                <a:cubicBezTo>
                  <a:pt x="4057" y="67124"/>
                  <a:pt x="9704" y="78769"/>
                  <a:pt x="14912" y="90487"/>
                </a:cubicBezTo>
                <a:cubicBezTo>
                  <a:pt x="16074" y="93102"/>
                  <a:pt x="17385" y="95914"/>
                  <a:pt x="19675" y="97631"/>
                </a:cubicBezTo>
                <a:cubicBezTo>
                  <a:pt x="23935" y="100826"/>
                  <a:pt x="29200" y="102394"/>
                  <a:pt x="33962" y="104775"/>
                </a:cubicBezTo>
                <a:lnTo>
                  <a:pt x="36343" y="119062"/>
                </a:lnTo>
                <a:lnTo>
                  <a:pt x="210175" y="123825"/>
                </a:lnTo>
                <a:lnTo>
                  <a:pt x="248275" y="109537"/>
                </a:lnTo>
                <a:lnTo>
                  <a:pt x="262562" y="76200"/>
                </a:lnTo>
                <a:lnTo>
                  <a:pt x="238750" y="9525"/>
                </a:lnTo>
                <a:lnTo>
                  <a:pt x="114925" y="0"/>
                </a:lnTo>
                <a:close/>
              </a:path>
            </a:pathLst>
          </a:custGeom>
          <a:solidFill>
            <a:srgbClr val="790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" name="Picture 30" descr="C:\Users\Марина\AppData\Local\Microsoft\Windows\Temporary Internet Files\Content.IE5\116X273T\MCj0436920000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9643">
            <a:off x="1381125" y="2881313"/>
            <a:ext cx="10890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Пятно 2 56"/>
          <p:cNvSpPr/>
          <p:nvPr/>
        </p:nvSpPr>
        <p:spPr>
          <a:xfrm>
            <a:off x="4143375" y="3429000"/>
            <a:ext cx="142875" cy="142875"/>
          </a:xfrm>
          <a:prstGeom prst="irregularSeal2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ятно 2 57"/>
          <p:cNvSpPr/>
          <p:nvPr/>
        </p:nvSpPr>
        <p:spPr>
          <a:xfrm rot="11049850" flipH="1">
            <a:off x="4291013" y="3290888"/>
            <a:ext cx="142875" cy="142875"/>
          </a:xfrm>
          <a:prstGeom prst="irregularSeal2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0" name="Picture 31" descr="C:\Users\Марина\AppData\Local\Microsoft\Windows\Temporary Internet Files\Content.IE5\NV3W1RWI\MCj04369210000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3561" flipH="1">
            <a:off x="2209800" y="2955925"/>
            <a:ext cx="78581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Полилиния 60"/>
          <p:cNvSpPr/>
          <p:nvPr/>
        </p:nvSpPr>
        <p:spPr>
          <a:xfrm>
            <a:off x="4286250" y="3571875"/>
            <a:ext cx="69850" cy="206375"/>
          </a:xfrm>
          <a:custGeom>
            <a:avLst/>
            <a:gdLst>
              <a:gd name="connsiteX0" fmla="*/ 54955 w 70252"/>
              <a:gd name="connsiteY0" fmla="*/ 0 h 206221"/>
              <a:gd name="connsiteX1" fmla="*/ 34560 w 70252"/>
              <a:gd name="connsiteY1" fmla="*/ 101978 h 206221"/>
              <a:gd name="connsiteX2" fmla="*/ 37959 w 70252"/>
              <a:gd name="connsiteY2" fmla="*/ 71384 h 206221"/>
              <a:gd name="connsiteX3" fmla="*/ 51556 w 70252"/>
              <a:gd name="connsiteY3" fmla="*/ 200556 h 206221"/>
              <a:gd name="connsiteX4" fmla="*/ 58355 w 70252"/>
              <a:gd name="connsiteY4" fmla="*/ 105377 h 206221"/>
              <a:gd name="connsiteX5" fmla="*/ 567 w 70252"/>
              <a:gd name="connsiteY5" fmla="*/ 139370 h 206221"/>
              <a:gd name="connsiteX6" fmla="*/ 54955 w 70252"/>
              <a:gd name="connsiteY6" fmla="*/ 112175 h 206221"/>
              <a:gd name="connsiteX7" fmla="*/ 17564 w 70252"/>
              <a:gd name="connsiteY7" fmla="*/ 129172 h 206221"/>
              <a:gd name="connsiteX8" fmla="*/ 65153 w 70252"/>
              <a:gd name="connsiteY8" fmla="*/ 152967 h 206221"/>
              <a:gd name="connsiteX9" fmla="*/ 48157 w 70252"/>
              <a:gd name="connsiteY9" fmla="*/ 132571 h 206221"/>
              <a:gd name="connsiteX10" fmla="*/ 20963 w 70252"/>
              <a:gd name="connsiteY10" fmla="*/ 132571 h 206221"/>
              <a:gd name="connsiteX11" fmla="*/ 37959 w 70252"/>
              <a:gd name="connsiteY11" fmla="*/ 112175 h 206221"/>
              <a:gd name="connsiteX12" fmla="*/ 37959 w 70252"/>
              <a:gd name="connsiteY12" fmla="*/ 146168 h 206221"/>
              <a:gd name="connsiteX13" fmla="*/ 58355 w 70252"/>
              <a:gd name="connsiteY13" fmla="*/ 98578 h 206221"/>
              <a:gd name="connsiteX14" fmla="*/ 34560 w 70252"/>
              <a:gd name="connsiteY14" fmla="*/ 183560 h 206221"/>
              <a:gd name="connsiteX15" fmla="*/ 17564 w 70252"/>
              <a:gd name="connsiteY15" fmla="*/ 122373 h 20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252" h="206221">
                <a:moveTo>
                  <a:pt x="54955" y="0"/>
                </a:moveTo>
                <a:cubicBezTo>
                  <a:pt x="46174" y="45040"/>
                  <a:pt x="37393" y="90081"/>
                  <a:pt x="34560" y="101978"/>
                </a:cubicBezTo>
                <a:cubicBezTo>
                  <a:pt x="31727" y="113875"/>
                  <a:pt x="35126" y="54954"/>
                  <a:pt x="37959" y="71384"/>
                </a:cubicBezTo>
                <a:cubicBezTo>
                  <a:pt x="40792" y="87814"/>
                  <a:pt x="48157" y="194891"/>
                  <a:pt x="51556" y="200556"/>
                </a:cubicBezTo>
                <a:cubicBezTo>
                  <a:pt x="54955" y="206221"/>
                  <a:pt x="66853" y="115575"/>
                  <a:pt x="58355" y="105377"/>
                </a:cubicBezTo>
                <a:cubicBezTo>
                  <a:pt x="49857" y="95179"/>
                  <a:pt x="1134" y="138237"/>
                  <a:pt x="567" y="139370"/>
                </a:cubicBezTo>
                <a:cubicBezTo>
                  <a:pt x="0" y="140503"/>
                  <a:pt x="52122" y="113875"/>
                  <a:pt x="54955" y="112175"/>
                </a:cubicBezTo>
                <a:cubicBezTo>
                  <a:pt x="57788" y="110475"/>
                  <a:pt x="15864" y="122373"/>
                  <a:pt x="17564" y="129172"/>
                </a:cubicBezTo>
                <a:cubicBezTo>
                  <a:pt x="19264" y="135971"/>
                  <a:pt x="60054" y="152401"/>
                  <a:pt x="65153" y="152967"/>
                </a:cubicBezTo>
                <a:cubicBezTo>
                  <a:pt x="70252" y="153533"/>
                  <a:pt x="55522" y="135970"/>
                  <a:pt x="48157" y="132571"/>
                </a:cubicBezTo>
                <a:cubicBezTo>
                  <a:pt x="40792" y="129172"/>
                  <a:pt x="22663" y="135970"/>
                  <a:pt x="20963" y="132571"/>
                </a:cubicBezTo>
                <a:cubicBezTo>
                  <a:pt x="19263" y="129172"/>
                  <a:pt x="35126" y="109909"/>
                  <a:pt x="37959" y="112175"/>
                </a:cubicBezTo>
                <a:cubicBezTo>
                  <a:pt x="40792" y="114441"/>
                  <a:pt x="34560" y="148434"/>
                  <a:pt x="37959" y="146168"/>
                </a:cubicBezTo>
                <a:cubicBezTo>
                  <a:pt x="41358" y="143902"/>
                  <a:pt x="58922" y="92346"/>
                  <a:pt x="58355" y="98578"/>
                </a:cubicBezTo>
                <a:cubicBezTo>
                  <a:pt x="57788" y="104810"/>
                  <a:pt x="41358" y="179594"/>
                  <a:pt x="34560" y="183560"/>
                </a:cubicBezTo>
                <a:cubicBezTo>
                  <a:pt x="27762" y="187526"/>
                  <a:pt x="19264" y="132004"/>
                  <a:pt x="17564" y="122373"/>
                </a:cubicBezTo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Полилиния 64"/>
          <p:cNvSpPr/>
          <p:nvPr/>
        </p:nvSpPr>
        <p:spPr>
          <a:xfrm>
            <a:off x="4016375" y="3571875"/>
            <a:ext cx="571500" cy="282575"/>
          </a:xfrm>
          <a:custGeom>
            <a:avLst/>
            <a:gdLst>
              <a:gd name="connsiteX0" fmla="*/ 223666 w 572322"/>
              <a:gd name="connsiteY0" fmla="*/ 0 h 282872"/>
              <a:gd name="connsiteX1" fmla="*/ 223666 w 572322"/>
              <a:gd name="connsiteY1" fmla="*/ 0 h 282872"/>
              <a:gd name="connsiteX2" fmla="*/ 187485 w 572322"/>
              <a:gd name="connsiteY2" fmla="*/ 9867 h 282872"/>
              <a:gd name="connsiteX3" fmla="*/ 177617 w 572322"/>
              <a:gd name="connsiteY3" fmla="*/ 16446 h 282872"/>
              <a:gd name="connsiteX4" fmla="*/ 164460 w 572322"/>
              <a:gd name="connsiteY4" fmla="*/ 19735 h 282872"/>
              <a:gd name="connsiteX5" fmla="*/ 141436 w 572322"/>
              <a:gd name="connsiteY5" fmla="*/ 29602 h 282872"/>
              <a:gd name="connsiteX6" fmla="*/ 131568 w 572322"/>
              <a:gd name="connsiteY6" fmla="*/ 36181 h 282872"/>
              <a:gd name="connsiteX7" fmla="*/ 121700 w 572322"/>
              <a:gd name="connsiteY7" fmla="*/ 39470 h 282872"/>
              <a:gd name="connsiteX8" fmla="*/ 85519 w 572322"/>
              <a:gd name="connsiteY8" fmla="*/ 49338 h 282872"/>
              <a:gd name="connsiteX9" fmla="*/ 72362 w 572322"/>
              <a:gd name="connsiteY9" fmla="*/ 55916 h 282872"/>
              <a:gd name="connsiteX10" fmla="*/ 62495 w 572322"/>
              <a:gd name="connsiteY10" fmla="*/ 59205 h 282872"/>
              <a:gd name="connsiteX11" fmla="*/ 46049 w 572322"/>
              <a:gd name="connsiteY11" fmla="*/ 65784 h 282872"/>
              <a:gd name="connsiteX12" fmla="*/ 29603 w 572322"/>
              <a:gd name="connsiteY12" fmla="*/ 69073 h 282872"/>
              <a:gd name="connsiteX13" fmla="*/ 0 w 572322"/>
              <a:gd name="connsiteY13" fmla="*/ 167749 h 282872"/>
              <a:gd name="connsiteX14" fmla="*/ 9867 w 572322"/>
              <a:gd name="connsiteY14" fmla="*/ 210509 h 282872"/>
              <a:gd name="connsiteX15" fmla="*/ 32892 w 572322"/>
              <a:gd name="connsiteY15" fmla="*/ 259847 h 282872"/>
              <a:gd name="connsiteX16" fmla="*/ 98676 w 572322"/>
              <a:gd name="connsiteY16" fmla="*/ 276293 h 282872"/>
              <a:gd name="connsiteX17" fmla="*/ 493381 w 572322"/>
              <a:gd name="connsiteY17" fmla="*/ 282872 h 282872"/>
              <a:gd name="connsiteX18" fmla="*/ 522984 w 572322"/>
              <a:gd name="connsiteY18" fmla="*/ 236823 h 282872"/>
              <a:gd name="connsiteX19" fmla="*/ 542719 w 572322"/>
              <a:gd name="connsiteY19" fmla="*/ 256558 h 282872"/>
              <a:gd name="connsiteX20" fmla="*/ 569033 w 572322"/>
              <a:gd name="connsiteY20" fmla="*/ 226955 h 282872"/>
              <a:gd name="connsiteX21" fmla="*/ 572322 w 572322"/>
              <a:gd name="connsiteY21" fmla="*/ 180906 h 282872"/>
              <a:gd name="connsiteX22" fmla="*/ 542719 w 572322"/>
              <a:gd name="connsiteY22" fmla="*/ 105254 h 282872"/>
              <a:gd name="connsiteX23" fmla="*/ 506538 w 572322"/>
              <a:gd name="connsiteY23" fmla="*/ 19735 h 282872"/>
              <a:gd name="connsiteX24" fmla="*/ 223666 w 572322"/>
              <a:gd name="connsiteY24" fmla="*/ 0 h 282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72322" h="282872">
                <a:moveTo>
                  <a:pt x="223666" y="0"/>
                </a:moveTo>
                <a:lnTo>
                  <a:pt x="223666" y="0"/>
                </a:lnTo>
                <a:cubicBezTo>
                  <a:pt x="211606" y="3289"/>
                  <a:pt x="199258" y="5663"/>
                  <a:pt x="187485" y="9867"/>
                </a:cubicBezTo>
                <a:cubicBezTo>
                  <a:pt x="183762" y="11197"/>
                  <a:pt x="181251" y="14889"/>
                  <a:pt x="177617" y="16446"/>
                </a:cubicBezTo>
                <a:cubicBezTo>
                  <a:pt x="173462" y="18227"/>
                  <a:pt x="168846" y="18639"/>
                  <a:pt x="164460" y="19735"/>
                </a:cubicBezTo>
                <a:cubicBezTo>
                  <a:pt x="139686" y="36251"/>
                  <a:pt x="171174" y="16857"/>
                  <a:pt x="141436" y="29602"/>
                </a:cubicBezTo>
                <a:cubicBezTo>
                  <a:pt x="137802" y="31159"/>
                  <a:pt x="135104" y="34413"/>
                  <a:pt x="131568" y="36181"/>
                </a:cubicBezTo>
                <a:cubicBezTo>
                  <a:pt x="128467" y="37732"/>
                  <a:pt x="124989" y="38374"/>
                  <a:pt x="121700" y="39470"/>
                </a:cubicBezTo>
                <a:cubicBezTo>
                  <a:pt x="100422" y="53655"/>
                  <a:pt x="124825" y="39511"/>
                  <a:pt x="85519" y="49338"/>
                </a:cubicBezTo>
                <a:cubicBezTo>
                  <a:pt x="80762" y="50527"/>
                  <a:pt x="76869" y="53985"/>
                  <a:pt x="72362" y="55916"/>
                </a:cubicBezTo>
                <a:cubicBezTo>
                  <a:pt x="69175" y="57282"/>
                  <a:pt x="65741" y="57988"/>
                  <a:pt x="62495" y="59205"/>
                </a:cubicBezTo>
                <a:cubicBezTo>
                  <a:pt x="56967" y="61278"/>
                  <a:pt x="51745" y="64230"/>
                  <a:pt x="46049" y="65784"/>
                </a:cubicBezTo>
                <a:cubicBezTo>
                  <a:pt x="33329" y="69253"/>
                  <a:pt x="18312" y="69073"/>
                  <a:pt x="29603" y="69073"/>
                </a:cubicBezTo>
                <a:lnTo>
                  <a:pt x="0" y="167749"/>
                </a:lnTo>
                <a:lnTo>
                  <a:pt x="9867" y="210509"/>
                </a:lnTo>
                <a:lnTo>
                  <a:pt x="32892" y="259847"/>
                </a:lnTo>
                <a:lnTo>
                  <a:pt x="98676" y="276293"/>
                </a:lnTo>
                <a:lnTo>
                  <a:pt x="493381" y="282872"/>
                </a:lnTo>
                <a:lnTo>
                  <a:pt x="522984" y="236823"/>
                </a:lnTo>
                <a:cubicBezTo>
                  <a:pt x="546840" y="257271"/>
                  <a:pt x="556116" y="256558"/>
                  <a:pt x="542719" y="256558"/>
                </a:cubicBezTo>
                <a:lnTo>
                  <a:pt x="569033" y="226955"/>
                </a:lnTo>
                <a:lnTo>
                  <a:pt x="572322" y="180906"/>
                </a:lnTo>
                <a:lnTo>
                  <a:pt x="542719" y="105254"/>
                </a:lnTo>
                <a:lnTo>
                  <a:pt x="506538" y="19735"/>
                </a:lnTo>
                <a:lnTo>
                  <a:pt x="22366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>
            <a:off x="4000500" y="3571875"/>
            <a:ext cx="573088" cy="282575"/>
          </a:xfrm>
          <a:custGeom>
            <a:avLst/>
            <a:gdLst>
              <a:gd name="connsiteX0" fmla="*/ 223666 w 572322"/>
              <a:gd name="connsiteY0" fmla="*/ 0 h 282872"/>
              <a:gd name="connsiteX1" fmla="*/ 223666 w 572322"/>
              <a:gd name="connsiteY1" fmla="*/ 0 h 282872"/>
              <a:gd name="connsiteX2" fmla="*/ 187485 w 572322"/>
              <a:gd name="connsiteY2" fmla="*/ 9867 h 282872"/>
              <a:gd name="connsiteX3" fmla="*/ 177617 w 572322"/>
              <a:gd name="connsiteY3" fmla="*/ 16446 h 282872"/>
              <a:gd name="connsiteX4" fmla="*/ 164460 w 572322"/>
              <a:gd name="connsiteY4" fmla="*/ 19735 h 282872"/>
              <a:gd name="connsiteX5" fmla="*/ 141436 w 572322"/>
              <a:gd name="connsiteY5" fmla="*/ 29602 h 282872"/>
              <a:gd name="connsiteX6" fmla="*/ 131568 w 572322"/>
              <a:gd name="connsiteY6" fmla="*/ 36181 h 282872"/>
              <a:gd name="connsiteX7" fmla="*/ 121700 w 572322"/>
              <a:gd name="connsiteY7" fmla="*/ 39470 h 282872"/>
              <a:gd name="connsiteX8" fmla="*/ 85519 w 572322"/>
              <a:gd name="connsiteY8" fmla="*/ 49338 h 282872"/>
              <a:gd name="connsiteX9" fmla="*/ 72362 w 572322"/>
              <a:gd name="connsiteY9" fmla="*/ 55916 h 282872"/>
              <a:gd name="connsiteX10" fmla="*/ 62495 w 572322"/>
              <a:gd name="connsiteY10" fmla="*/ 59205 h 282872"/>
              <a:gd name="connsiteX11" fmla="*/ 46049 w 572322"/>
              <a:gd name="connsiteY11" fmla="*/ 65784 h 282872"/>
              <a:gd name="connsiteX12" fmla="*/ 29603 w 572322"/>
              <a:gd name="connsiteY12" fmla="*/ 69073 h 282872"/>
              <a:gd name="connsiteX13" fmla="*/ 0 w 572322"/>
              <a:gd name="connsiteY13" fmla="*/ 167749 h 282872"/>
              <a:gd name="connsiteX14" fmla="*/ 9867 w 572322"/>
              <a:gd name="connsiteY14" fmla="*/ 210509 h 282872"/>
              <a:gd name="connsiteX15" fmla="*/ 32892 w 572322"/>
              <a:gd name="connsiteY15" fmla="*/ 259847 h 282872"/>
              <a:gd name="connsiteX16" fmla="*/ 98676 w 572322"/>
              <a:gd name="connsiteY16" fmla="*/ 276293 h 282872"/>
              <a:gd name="connsiteX17" fmla="*/ 493381 w 572322"/>
              <a:gd name="connsiteY17" fmla="*/ 282872 h 282872"/>
              <a:gd name="connsiteX18" fmla="*/ 522984 w 572322"/>
              <a:gd name="connsiteY18" fmla="*/ 236823 h 282872"/>
              <a:gd name="connsiteX19" fmla="*/ 542719 w 572322"/>
              <a:gd name="connsiteY19" fmla="*/ 256558 h 282872"/>
              <a:gd name="connsiteX20" fmla="*/ 569033 w 572322"/>
              <a:gd name="connsiteY20" fmla="*/ 226955 h 282872"/>
              <a:gd name="connsiteX21" fmla="*/ 572322 w 572322"/>
              <a:gd name="connsiteY21" fmla="*/ 180906 h 282872"/>
              <a:gd name="connsiteX22" fmla="*/ 542719 w 572322"/>
              <a:gd name="connsiteY22" fmla="*/ 105254 h 282872"/>
              <a:gd name="connsiteX23" fmla="*/ 506538 w 572322"/>
              <a:gd name="connsiteY23" fmla="*/ 19735 h 282872"/>
              <a:gd name="connsiteX24" fmla="*/ 223666 w 572322"/>
              <a:gd name="connsiteY24" fmla="*/ 0 h 282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72322" h="282872">
                <a:moveTo>
                  <a:pt x="223666" y="0"/>
                </a:moveTo>
                <a:lnTo>
                  <a:pt x="223666" y="0"/>
                </a:lnTo>
                <a:cubicBezTo>
                  <a:pt x="211606" y="3289"/>
                  <a:pt x="199258" y="5663"/>
                  <a:pt x="187485" y="9867"/>
                </a:cubicBezTo>
                <a:cubicBezTo>
                  <a:pt x="183762" y="11197"/>
                  <a:pt x="181251" y="14889"/>
                  <a:pt x="177617" y="16446"/>
                </a:cubicBezTo>
                <a:cubicBezTo>
                  <a:pt x="173462" y="18227"/>
                  <a:pt x="168846" y="18639"/>
                  <a:pt x="164460" y="19735"/>
                </a:cubicBezTo>
                <a:cubicBezTo>
                  <a:pt x="139686" y="36251"/>
                  <a:pt x="171174" y="16857"/>
                  <a:pt x="141436" y="29602"/>
                </a:cubicBezTo>
                <a:cubicBezTo>
                  <a:pt x="137802" y="31159"/>
                  <a:pt x="135104" y="34413"/>
                  <a:pt x="131568" y="36181"/>
                </a:cubicBezTo>
                <a:cubicBezTo>
                  <a:pt x="128467" y="37732"/>
                  <a:pt x="124989" y="38374"/>
                  <a:pt x="121700" y="39470"/>
                </a:cubicBezTo>
                <a:cubicBezTo>
                  <a:pt x="100422" y="53655"/>
                  <a:pt x="124825" y="39511"/>
                  <a:pt x="85519" y="49338"/>
                </a:cubicBezTo>
                <a:cubicBezTo>
                  <a:pt x="80762" y="50527"/>
                  <a:pt x="76869" y="53985"/>
                  <a:pt x="72362" y="55916"/>
                </a:cubicBezTo>
                <a:cubicBezTo>
                  <a:pt x="69175" y="57282"/>
                  <a:pt x="65741" y="57988"/>
                  <a:pt x="62495" y="59205"/>
                </a:cubicBezTo>
                <a:cubicBezTo>
                  <a:pt x="56967" y="61278"/>
                  <a:pt x="51745" y="64230"/>
                  <a:pt x="46049" y="65784"/>
                </a:cubicBezTo>
                <a:cubicBezTo>
                  <a:pt x="33329" y="69253"/>
                  <a:pt x="18312" y="69073"/>
                  <a:pt x="29603" y="69073"/>
                </a:cubicBezTo>
                <a:lnTo>
                  <a:pt x="0" y="167749"/>
                </a:lnTo>
                <a:lnTo>
                  <a:pt x="9867" y="210509"/>
                </a:lnTo>
                <a:lnTo>
                  <a:pt x="32892" y="259847"/>
                </a:lnTo>
                <a:lnTo>
                  <a:pt x="98676" y="276293"/>
                </a:lnTo>
                <a:lnTo>
                  <a:pt x="493381" y="282872"/>
                </a:lnTo>
                <a:lnTo>
                  <a:pt x="522984" y="236823"/>
                </a:lnTo>
                <a:cubicBezTo>
                  <a:pt x="546840" y="257271"/>
                  <a:pt x="556116" y="256558"/>
                  <a:pt x="542719" y="256558"/>
                </a:cubicBezTo>
                <a:lnTo>
                  <a:pt x="569033" y="226955"/>
                </a:lnTo>
                <a:lnTo>
                  <a:pt x="572322" y="180906"/>
                </a:lnTo>
                <a:lnTo>
                  <a:pt x="542719" y="105254"/>
                </a:lnTo>
                <a:lnTo>
                  <a:pt x="506538" y="19735"/>
                </a:lnTo>
                <a:lnTo>
                  <a:pt x="223666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5400000">
            <a:off x="4214813" y="2714625"/>
            <a:ext cx="285750" cy="142875"/>
          </a:xfrm>
          <a:prstGeom prst="line">
            <a:avLst/>
          </a:prstGeom>
          <a:ln w="57150">
            <a:solidFill>
              <a:srgbClr val="3655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Кольцо 70"/>
          <p:cNvSpPr/>
          <p:nvPr/>
        </p:nvSpPr>
        <p:spPr>
          <a:xfrm>
            <a:off x="2857500" y="285750"/>
            <a:ext cx="2000250" cy="1428750"/>
          </a:xfrm>
          <a:prstGeom prst="donut">
            <a:avLst>
              <a:gd name="adj" fmla="val 696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 rot="1032548">
            <a:off x="6435725" y="328613"/>
            <a:ext cx="5254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>
                <a:solidFill>
                  <a:srgbClr val="FF0000"/>
                </a:solidFill>
              </a:rPr>
              <a:t>!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Управляющая кнопка: назад 44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Управляющая кнопка: возврат 46">
            <a:hlinkClick r:id="rId10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Выноска-облако 42"/>
          <p:cNvSpPr/>
          <p:nvPr/>
        </p:nvSpPr>
        <p:spPr>
          <a:xfrm>
            <a:off x="0" y="1928813"/>
            <a:ext cx="5786438" cy="4929187"/>
          </a:xfrm>
          <a:prstGeom prst="cloudCallout">
            <a:avLst>
              <a:gd name="adj1" fmla="val 52825"/>
              <a:gd name="adj2" fmla="val -5364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Всегда пользуйтесь только чистой лабораторной посудой!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93062E-6 L 0.2816 -0.073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23125 -0.0460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2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92" b="38655"/>
          <a:stretch>
            <a:fillRect/>
          </a:stretch>
        </p:blipFill>
        <p:spPr bwMode="auto">
          <a:xfrm>
            <a:off x="0" y="0"/>
            <a:ext cx="15033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848150" flipH="1">
            <a:off x="6979444" y="2240757"/>
            <a:ext cx="44450" cy="1706562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4127511">
            <a:off x="6836569" y="2075656"/>
            <a:ext cx="60325" cy="142081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stCxn id="6" idx="4"/>
          </p:cNvCxnSpPr>
          <p:nvPr/>
        </p:nvCxnSpPr>
        <p:spPr>
          <a:xfrm rot="16200000" flipH="1">
            <a:off x="5732463" y="4340225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964363" y="1285875"/>
            <a:ext cx="1214437" cy="1214438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250113" y="1500188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813" y="3929063"/>
            <a:ext cx="3929062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25" y="4143375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14813" y="4143375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7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928938"/>
            <a:ext cx="8572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5" descr="C:\Users\Марина\AppData\Local\Microsoft\Windows\Temporary Internet Files\Content.IE5\HZXRZ3I9\MCj0436922000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714625"/>
            <a:ext cx="15716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Полилиния 96"/>
          <p:cNvSpPr/>
          <p:nvPr/>
        </p:nvSpPr>
        <p:spPr>
          <a:xfrm>
            <a:off x="3140075" y="3321050"/>
            <a:ext cx="692150" cy="606425"/>
          </a:xfrm>
          <a:custGeom>
            <a:avLst/>
            <a:gdLst>
              <a:gd name="connsiteX0" fmla="*/ 95415 w 691763"/>
              <a:gd name="connsiteY0" fmla="*/ 93722 h 606581"/>
              <a:gd name="connsiteX1" fmla="*/ 95415 w 691763"/>
              <a:gd name="connsiteY1" fmla="*/ 93722 h 606581"/>
              <a:gd name="connsiteX2" fmla="*/ 123245 w 691763"/>
              <a:gd name="connsiteY2" fmla="*/ 65893 h 606581"/>
              <a:gd name="connsiteX3" fmla="*/ 147099 w 691763"/>
              <a:gd name="connsiteY3" fmla="*/ 46014 h 606581"/>
              <a:gd name="connsiteX4" fmla="*/ 163002 w 691763"/>
              <a:gd name="connsiteY4" fmla="*/ 34087 h 606581"/>
              <a:gd name="connsiteX5" fmla="*/ 174928 w 691763"/>
              <a:gd name="connsiteY5" fmla="*/ 22160 h 606581"/>
              <a:gd name="connsiteX6" fmla="*/ 190831 w 691763"/>
              <a:gd name="connsiteY6" fmla="*/ 26136 h 606581"/>
              <a:gd name="connsiteX7" fmla="*/ 202758 w 691763"/>
              <a:gd name="connsiteY7" fmla="*/ 18185 h 606581"/>
              <a:gd name="connsiteX8" fmla="*/ 242515 w 691763"/>
              <a:gd name="connsiteY8" fmla="*/ 14209 h 606581"/>
              <a:gd name="connsiteX9" fmla="*/ 254442 w 691763"/>
              <a:gd name="connsiteY9" fmla="*/ 10234 h 606581"/>
              <a:gd name="connsiteX10" fmla="*/ 326003 w 691763"/>
              <a:gd name="connsiteY10" fmla="*/ 14209 h 606581"/>
              <a:gd name="connsiteX11" fmla="*/ 361784 w 691763"/>
              <a:gd name="connsiteY11" fmla="*/ 10234 h 606581"/>
              <a:gd name="connsiteX12" fmla="*/ 389614 w 691763"/>
              <a:gd name="connsiteY12" fmla="*/ 2282 h 606581"/>
              <a:gd name="connsiteX13" fmla="*/ 417443 w 691763"/>
              <a:gd name="connsiteY13" fmla="*/ 14209 h 606581"/>
              <a:gd name="connsiteX14" fmla="*/ 477078 w 691763"/>
              <a:gd name="connsiteY14" fmla="*/ 22160 h 606581"/>
              <a:gd name="connsiteX15" fmla="*/ 504908 w 691763"/>
              <a:gd name="connsiteY15" fmla="*/ 30112 h 606581"/>
              <a:gd name="connsiteX16" fmla="*/ 536713 w 691763"/>
              <a:gd name="connsiteY16" fmla="*/ 49990 h 606581"/>
              <a:gd name="connsiteX17" fmla="*/ 544664 w 691763"/>
              <a:gd name="connsiteY17" fmla="*/ 61917 h 606581"/>
              <a:gd name="connsiteX18" fmla="*/ 548640 w 691763"/>
              <a:gd name="connsiteY18" fmla="*/ 65893 h 606581"/>
              <a:gd name="connsiteX19" fmla="*/ 691763 w 691763"/>
              <a:gd name="connsiteY19" fmla="*/ 471409 h 606581"/>
              <a:gd name="connsiteX20" fmla="*/ 663934 w 691763"/>
              <a:gd name="connsiteY20" fmla="*/ 538995 h 606581"/>
              <a:gd name="connsiteX21" fmla="*/ 616226 w 691763"/>
              <a:gd name="connsiteY21" fmla="*/ 566825 h 606581"/>
              <a:gd name="connsiteX22" fmla="*/ 572494 w 691763"/>
              <a:gd name="connsiteY22" fmla="*/ 590679 h 606581"/>
              <a:gd name="connsiteX23" fmla="*/ 544664 w 691763"/>
              <a:gd name="connsiteY23" fmla="*/ 606581 h 606581"/>
              <a:gd name="connsiteX24" fmla="*/ 91440 w 691763"/>
              <a:gd name="connsiteY24" fmla="*/ 582727 h 606581"/>
              <a:gd name="connsiteX25" fmla="*/ 0 w 691763"/>
              <a:gd name="connsiteY25" fmla="*/ 538995 h 606581"/>
              <a:gd name="connsiteX26" fmla="*/ 0 w 691763"/>
              <a:gd name="connsiteY26" fmla="*/ 451531 h 606581"/>
              <a:gd name="connsiteX27" fmla="*/ 43732 w 691763"/>
              <a:gd name="connsiteY27" fmla="*/ 296480 h 606581"/>
              <a:gd name="connsiteX28" fmla="*/ 95415 w 691763"/>
              <a:gd name="connsiteY28" fmla="*/ 93722 h 606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91763" h="606581">
                <a:moveTo>
                  <a:pt x="95415" y="93722"/>
                </a:moveTo>
                <a:lnTo>
                  <a:pt x="95415" y="93722"/>
                </a:lnTo>
                <a:cubicBezTo>
                  <a:pt x="104692" y="84446"/>
                  <a:pt x="114420" y="75600"/>
                  <a:pt x="123245" y="65893"/>
                </a:cubicBezTo>
                <a:cubicBezTo>
                  <a:pt x="142083" y="45172"/>
                  <a:pt x="126105" y="53012"/>
                  <a:pt x="147099" y="46014"/>
                </a:cubicBezTo>
                <a:cubicBezTo>
                  <a:pt x="152400" y="42038"/>
                  <a:pt x="157971" y="38399"/>
                  <a:pt x="163002" y="34087"/>
                </a:cubicBezTo>
                <a:cubicBezTo>
                  <a:pt x="167271" y="30428"/>
                  <a:pt x="169522" y="23705"/>
                  <a:pt x="174928" y="22160"/>
                </a:cubicBezTo>
                <a:cubicBezTo>
                  <a:pt x="180182" y="20659"/>
                  <a:pt x="185530" y="24811"/>
                  <a:pt x="190831" y="26136"/>
                </a:cubicBezTo>
                <a:cubicBezTo>
                  <a:pt x="194807" y="23486"/>
                  <a:pt x="198102" y="19259"/>
                  <a:pt x="202758" y="18185"/>
                </a:cubicBezTo>
                <a:cubicBezTo>
                  <a:pt x="215735" y="15190"/>
                  <a:pt x="229351" y="16234"/>
                  <a:pt x="242515" y="14209"/>
                </a:cubicBezTo>
                <a:cubicBezTo>
                  <a:pt x="246657" y="13572"/>
                  <a:pt x="250466" y="11559"/>
                  <a:pt x="254442" y="10234"/>
                </a:cubicBezTo>
                <a:cubicBezTo>
                  <a:pt x="278296" y="11559"/>
                  <a:pt x="302133" y="15204"/>
                  <a:pt x="326003" y="14209"/>
                </a:cubicBezTo>
                <a:cubicBezTo>
                  <a:pt x="375475" y="12147"/>
                  <a:pt x="331085" y="0"/>
                  <a:pt x="361784" y="10234"/>
                </a:cubicBezTo>
                <a:cubicBezTo>
                  <a:pt x="371061" y="7583"/>
                  <a:pt x="379991" y="1595"/>
                  <a:pt x="389614" y="2282"/>
                </a:cubicBezTo>
                <a:cubicBezTo>
                  <a:pt x="399681" y="3001"/>
                  <a:pt x="407739" y="11436"/>
                  <a:pt x="417443" y="14209"/>
                </a:cubicBezTo>
                <a:cubicBezTo>
                  <a:pt x="421717" y="15430"/>
                  <a:pt x="474891" y="21887"/>
                  <a:pt x="477078" y="22160"/>
                </a:cubicBezTo>
                <a:cubicBezTo>
                  <a:pt x="486355" y="24811"/>
                  <a:pt x="496002" y="26401"/>
                  <a:pt x="504908" y="30112"/>
                </a:cubicBezTo>
                <a:cubicBezTo>
                  <a:pt x="511299" y="32775"/>
                  <a:pt x="529230" y="45001"/>
                  <a:pt x="536713" y="49990"/>
                </a:cubicBezTo>
                <a:cubicBezTo>
                  <a:pt x="529622" y="85439"/>
                  <a:pt x="528654" y="65919"/>
                  <a:pt x="544664" y="61917"/>
                </a:cubicBezTo>
                <a:cubicBezTo>
                  <a:pt x="546482" y="61462"/>
                  <a:pt x="547315" y="64568"/>
                  <a:pt x="548640" y="65893"/>
                </a:cubicBezTo>
                <a:lnTo>
                  <a:pt x="691763" y="471409"/>
                </a:lnTo>
                <a:lnTo>
                  <a:pt x="663934" y="538995"/>
                </a:lnTo>
                <a:lnTo>
                  <a:pt x="616226" y="566825"/>
                </a:lnTo>
                <a:lnTo>
                  <a:pt x="572494" y="590679"/>
                </a:lnTo>
                <a:lnTo>
                  <a:pt x="544664" y="606581"/>
                </a:lnTo>
                <a:lnTo>
                  <a:pt x="91440" y="582727"/>
                </a:lnTo>
                <a:lnTo>
                  <a:pt x="0" y="538995"/>
                </a:lnTo>
                <a:lnTo>
                  <a:pt x="0" y="451531"/>
                </a:lnTo>
                <a:lnTo>
                  <a:pt x="43732" y="296480"/>
                </a:lnTo>
                <a:lnTo>
                  <a:pt x="95415" y="93722"/>
                </a:lnTo>
                <a:close/>
              </a:path>
            </a:pathLst>
          </a:custGeom>
          <a:solidFill>
            <a:srgbClr val="1D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130"/>
          <p:cNvGrpSpPr>
            <a:grpSpLocks/>
          </p:cNvGrpSpPr>
          <p:nvPr/>
        </p:nvGrpSpPr>
        <p:grpSpPr bwMode="auto">
          <a:xfrm>
            <a:off x="4071938" y="3000375"/>
            <a:ext cx="285750" cy="928688"/>
            <a:chOff x="3929058" y="2643182"/>
            <a:chExt cx="395287" cy="1285875"/>
          </a:xfrm>
        </p:grpSpPr>
        <p:grpSp>
          <p:nvGrpSpPr>
            <p:cNvPr id="14387" name="Group 78"/>
            <p:cNvGrpSpPr>
              <a:grpSpLocks noChangeAspect="1"/>
            </p:cNvGrpSpPr>
            <p:nvPr/>
          </p:nvGrpSpPr>
          <p:grpSpPr bwMode="auto">
            <a:xfrm>
              <a:off x="3929058" y="2643182"/>
              <a:ext cx="395287" cy="1285875"/>
              <a:chOff x="2475" y="1665"/>
              <a:chExt cx="249" cy="810"/>
            </a:xfrm>
          </p:grpSpPr>
          <p:sp>
            <p:nvSpPr>
              <p:cNvPr id="14390" name="AutoShape 77"/>
              <p:cNvSpPr>
                <a:spLocks noChangeAspect="1" noChangeArrowheads="1" noTextEdit="1"/>
              </p:cNvSpPr>
              <p:nvPr/>
            </p:nvSpPr>
            <p:spPr bwMode="auto">
              <a:xfrm>
                <a:off x="2475" y="1665"/>
                <a:ext cx="249" cy="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1" name="Freeform 84"/>
              <p:cNvSpPr>
                <a:spLocks/>
              </p:cNvSpPr>
              <p:nvPr/>
            </p:nvSpPr>
            <p:spPr bwMode="auto">
              <a:xfrm>
                <a:off x="2475" y="1935"/>
                <a:ext cx="160" cy="514"/>
              </a:xfrm>
              <a:custGeom>
                <a:avLst/>
                <a:gdLst>
                  <a:gd name="T0" fmla="*/ 0 w 481"/>
                  <a:gd name="T1" fmla="*/ 0 h 1541"/>
                  <a:gd name="T2" fmla="*/ 0 w 481"/>
                  <a:gd name="T3" fmla="*/ 0 h 1541"/>
                  <a:gd name="T4" fmla="*/ 0 w 481"/>
                  <a:gd name="T5" fmla="*/ 0 h 1541"/>
                  <a:gd name="T6" fmla="*/ 0 w 481"/>
                  <a:gd name="T7" fmla="*/ 0 h 1541"/>
                  <a:gd name="T8" fmla="*/ 0 w 481"/>
                  <a:gd name="T9" fmla="*/ 0 h 1541"/>
                  <a:gd name="T10" fmla="*/ 0 w 481"/>
                  <a:gd name="T11" fmla="*/ 0 h 1541"/>
                  <a:gd name="T12" fmla="*/ 0 w 481"/>
                  <a:gd name="T13" fmla="*/ 0 h 1541"/>
                  <a:gd name="T14" fmla="*/ 0 w 481"/>
                  <a:gd name="T15" fmla="*/ 0 h 1541"/>
                  <a:gd name="T16" fmla="*/ 0 w 481"/>
                  <a:gd name="T17" fmla="*/ 0 h 1541"/>
                  <a:gd name="T18" fmla="*/ 0 w 481"/>
                  <a:gd name="T19" fmla="*/ 0 h 1541"/>
                  <a:gd name="T20" fmla="*/ 0 w 481"/>
                  <a:gd name="T21" fmla="*/ 0 h 1541"/>
                  <a:gd name="T22" fmla="*/ 0 w 481"/>
                  <a:gd name="T23" fmla="*/ 0 h 1541"/>
                  <a:gd name="T24" fmla="*/ 0 w 481"/>
                  <a:gd name="T25" fmla="*/ 0 h 1541"/>
                  <a:gd name="T26" fmla="*/ 0 w 481"/>
                  <a:gd name="T27" fmla="*/ 0 h 1541"/>
                  <a:gd name="T28" fmla="*/ 0 w 481"/>
                  <a:gd name="T29" fmla="*/ 0 h 1541"/>
                  <a:gd name="T30" fmla="*/ 0 w 481"/>
                  <a:gd name="T31" fmla="*/ 0 h 1541"/>
                  <a:gd name="T32" fmla="*/ 0 w 481"/>
                  <a:gd name="T33" fmla="*/ 0 h 1541"/>
                  <a:gd name="T34" fmla="*/ 0 w 481"/>
                  <a:gd name="T35" fmla="*/ 0 h 1541"/>
                  <a:gd name="T36" fmla="*/ 0 w 481"/>
                  <a:gd name="T37" fmla="*/ 0 h 1541"/>
                  <a:gd name="T38" fmla="*/ 0 w 481"/>
                  <a:gd name="T39" fmla="*/ 0 h 1541"/>
                  <a:gd name="T40" fmla="*/ 0 w 481"/>
                  <a:gd name="T41" fmla="*/ 0 h 1541"/>
                  <a:gd name="T42" fmla="*/ 0 w 481"/>
                  <a:gd name="T43" fmla="*/ 0 h 1541"/>
                  <a:gd name="T44" fmla="*/ 0 w 481"/>
                  <a:gd name="T45" fmla="*/ 0 h 1541"/>
                  <a:gd name="T46" fmla="*/ 0 w 481"/>
                  <a:gd name="T47" fmla="*/ 0 h 1541"/>
                  <a:gd name="T48" fmla="*/ 0 w 481"/>
                  <a:gd name="T49" fmla="*/ 0 h 1541"/>
                  <a:gd name="T50" fmla="*/ 0 w 481"/>
                  <a:gd name="T51" fmla="*/ 0 h 1541"/>
                  <a:gd name="T52" fmla="*/ 0 w 481"/>
                  <a:gd name="T53" fmla="*/ 0 h 1541"/>
                  <a:gd name="T54" fmla="*/ 0 w 481"/>
                  <a:gd name="T55" fmla="*/ 0 h 1541"/>
                  <a:gd name="T56" fmla="*/ 0 w 481"/>
                  <a:gd name="T57" fmla="*/ 0 h 1541"/>
                  <a:gd name="T58" fmla="*/ 0 w 481"/>
                  <a:gd name="T59" fmla="*/ 0 h 1541"/>
                  <a:gd name="T60" fmla="*/ 0 w 481"/>
                  <a:gd name="T61" fmla="*/ 0 h 1541"/>
                  <a:gd name="T62" fmla="*/ 0 w 481"/>
                  <a:gd name="T63" fmla="*/ 0 h 1541"/>
                  <a:gd name="T64" fmla="*/ 0 w 481"/>
                  <a:gd name="T65" fmla="*/ 0 h 1541"/>
                  <a:gd name="T66" fmla="*/ 0 w 481"/>
                  <a:gd name="T67" fmla="*/ 0 h 1541"/>
                  <a:gd name="T68" fmla="*/ 0 w 481"/>
                  <a:gd name="T69" fmla="*/ 0 h 1541"/>
                  <a:gd name="T70" fmla="*/ 0 w 481"/>
                  <a:gd name="T71" fmla="*/ 0 h 1541"/>
                  <a:gd name="T72" fmla="*/ 0 w 481"/>
                  <a:gd name="T73" fmla="*/ 0 h 1541"/>
                  <a:gd name="T74" fmla="*/ 0 w 481"/>
                  <a:gd name="T75" fmla="*/ 0 h 1541"/>
                  <a:gd name="T76" fmla="*/ 0 w 481"/>
                  <a:gd name="T77" fmla="*/ 0 h 1541"/>
                  <a:gd name="T78" fmla="*/ 0 w 481"/>
                  <a:gd name="T79" fmla="*/ 0 h 1541"/>
                  <a:gd name="T80" fmla="*/ 0 w 481"/>
                  <a:gd name="T81" fmla="*/ 0 h 1541"/>
                  <a:gd name="T82" fmla="*/ 0 w 481"/>
                  <a:gd name="T83" fmla="*/ 0 h 1541"/>
                  <a:gd name="T84" fmla="*/ 0 w 481"/>
                  <a:gd name="T85" fmla="*/ 0 h 1541"/>
                  <a:gd name="T86" fmla="*/ 0 w 481"/>
                  <a:gd name="T87" fmla="*/ 0 h 1541"/>
                  <a:gd name="T88" fmla="*/ 0 w 481"/>
                  <a:gd name="T89" fmla="*/ 0 h 1541"/>
                  <a:gd name="T90" fmla="*/ 0 w 481"/>
                  <a:gd name="T91" fmla="*/ 0 h 1541"/>
                  <a:gd name="T92" fmla="*/ 0 w 481"/>
                  <a:gd name="T93" fmla="*/ 0 h 1541"/>
                  <a:gd name="T94" fmla="*/ 0 w 481"/>
                  <a:gd name="T95" fmla="*/ 0 h 1541"/>
                  <a:gd name="T96" fmla="*/ 0 w 481"/>
                  <a:gd name="T97" fmla="*/ 0 h 1541"/>
                  <a:gd name="T98" fmla="*/ 0 w 481"/>
                  <a:gd name="T99" fmla="*/ 0 h 1541"/>
                  <a:gd name="T100" fmla="*/ 0 w 481"/>
                  <a:gd name="T101" fmla="*/ 0 h 1541"/>
                  <a:gd name="T102" fmla="*/ 0 w 481"/>
                  <a:gd name="T103" fmla="*/ 0 h 1541"/>
                  <a:gd name="T104" fmla="*/ 0 w 481"/>
                  <a:gd name="T105" fmla="*/ 0 h 1541"/>
                  <a:gd name="T106" fmla="*/ 0 w 481"/>
                  <a:gd name="T107" fmla="*/ 0 h 1541"/>
                  <a:gd name="T108" fmla="*/ 0 w 481"/>
                  <a:gd name="T109" fmla="*/ 0 h 1541"/>
                  <a:gd name="T110" fmla="*/ 0 w 481"/>
                  <a:gd name="T111" fmla="*/ 0 h 1541"/>
                  <a:gd name="T112" fmla="*/ 0 w 481"/>
                  <a:gd name="T113" fmla="*/ 0 h 1541"/>
                  <a:gd name="T114" fmla="*/ 0 w 481"/>
                  <a:gd name="T115" fmla="*/ 0 h 1541"/>
                  <a:gd name="T116" fmla="*/ 0 w 481"/>
                  <a:gd name="T117" fmla="*/ 0 h 1541"/>
                  <a:gd name="T118" fmla="*/ 0 w 481"/>
                  <a:gd name="T119" fmla="*/ 0 h 1541"/>
                  <a:gd name="T120" fmla="*/ 0 w 481"/>
                  <a:gd name="T121" fmla="*/ 0 h 154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81"/>
                  <a:gd name="T184" fmla="*/ 0 h 1541"/>
                  <a:gd name="T185" fmla="*/ 481 w 481"/>
                  <a:gd name="T186" fmla="*/ 1541 h 154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81" h="1541">
                    <a:moveTo>
                      <a:pt x="10" y="29"/>
                    </a:moveTo>
                    <a:lnTo>
                      <a:pt x="10" y="28"/>
                    </a:lnTo>
                    <a:lnTo>
                      <a:pt x="11" y="28"/>
                    </a:lnTo>
                    <a:lnTo>
                      <a:pt x="14" y="28"/>
                    </a:lnTo>
                    <a:lnTo>
                      <a:pt x="15" y="27"/>
                    </a:lnTo>
                    <a:lnTo>
                      <a:pt x="18" y="25"/>
                    </a:lnTo>
                    <a:lnTo>
                      <a:pt x="19" y="25"/>
                    </a:lnTo>
                    <a:lnTo>
                      <a:pt x="22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0" y="21"/>
                    </a:lnTo>
                    <a:lnTo>
                      <a:pt x="32" y="21"/>
                    </a:lnTo>
                    <a:lnTo>
                      <a:pt x="35" y="20"/>
                    </a:lnTo>
                    <a:lnTo>
                      <a:pt x="36" y="20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4" y="18"/>
                    </a:lnTo>
                    <a:lnTo>
                      <a:pt x="47" y="18"/>
                    </a:lnTo>
                    <a:lnTo>
                      <a:pt x="48" y="16"/>
                    </a:lnTo>
                    <a:lnTo>
                      <a:pt x="52" y="16"/>
                    </a:lnTo>
                    <a:lnTo>
                      <a:pt x="55" y="15"/>
                    </a:lnTo>
                    <a:lnTo>
                      <a:pt x="57" y="15"/>
                    </a:lnTo>
                    <a:lnTo>
                      <a:pt x="60" y="14"/>
                    </a:lnTo>
                    <a:lnTo>
                      <a:pt x="64" y="14"/>
                    </a:lnTo>
                    <a:lnTo>
                      <a:pt x="66" y="12"/>
                    </a:lnTo>
                    <a:lnTo>
                      <a:pt x="69" y="11"/>
                    </a:lnTo>
                    <a:lnTo>
                      <a:pt x="72" y="11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1" y="8"/>
                    </a:lnTo>
                    <a:lnTo>
                      <a:pt x="85" y="8"/>
                    </a:lnTo>
                    <a:lnTo>
                      <a:pt x="87" y="7"/>
                    </a:lnTo>
                    <a:lnTo>
                      <a:pt x="91" y="7"/>
                    </a:lnTo>
                    <a:lnTo>
                      <a:pt x="94" y="6"/>
                    </a:lnTo>
                    <a:lnTo>
                      <a:pt x="98" y="6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08" y="4"/>
                    </a:lnTo>
                    <a:lnTo>
                      <a:pt x="111" y="3"/>
                    </a:lnTo>
                    <a:lnTo>
                      <a:pt x="115" y="3"/>
                    </a:lnTo>
                    <a:lnTo>
                      <a:pt x="119" y="3"/>
                    </a:lnTo>
                    <a:lnTo>
                      <a:pt x="122" y="2"/>
                    </a:lnTo>
                    <a:lnTo>
                      <a:pt x="126" y="2"/>
                    </a:lnTo>
                    <a:lnTo>
                      <a:pt x="129" y="2"/>
                    </a:lnTo>
                    <a:lnTo>
                      <a:pt x="132" y="2"/>
                    </a:lnTo>
                    <a:lnTo>
                      <a:pt x="136" y="2"/>
                    </a:lnTo>
                    <a:lnTo>
                      <a:pt x="140" y="2"/>
                    </a:lnTo>
                    <a:lnTo>
                      <a:pt x="144" y="2"/>
                    </a:lnTo>
                    <a:lnTo>
                      <a:pt x="147" y="0"/>
                    </a:lnTo>
                    <a:lnTo>
                      <a:pt x="151" y="0"/>
                    </a:lnTo>
                    <a:lnTo>
                      <a:pt x="154" y="0"/>
                    </a:lnTo>
                    <a:lnTo>
                      <a:pt x="157" y="0"/>
                    </a:lnTo>
                    <a:lnTo>
                      <a:pt x="161" y="0"/>
                    </a:lnTo>
                    <a:lnTo>
                      <a:pt x="165" y="2"/>
                    </a:lnTo>
                    <a:lnTo>
                      <a:pt x="168" y="2"/>
                    </a:lnTo>
                    <a:lnTo>
                      <a:pt x="172" y="2"/>
                    </a:lnTo>
                    <a:lnTo>
                      <a:pt x="175" y="2"/>
                    </a:lnTo>
                    <a:lnTo>
                      <a:pt x="178" y="2"/>
                    </a:lnTo>
                    <a:lnTo>
                      <a:pt x="182" y="2"/>
                    </a:lnTo>
                    <a:lnTo>
                      <a:pt x="185" y="3"/>
                    </a:lnTo>
                    <a:lnTo>
                      <a:pt x="189" y="3"/>
                    </a:lnTo>
                    <a:lnTo>
                      <a:pt x="191" y="3"/>
                    </a:lnTo>
                    <a:lnTo>
                      <a:pt x="195" y="4"/>
                    </a:lnTo>
                    <a:lnTo>
                      <a:pt x="198" y="4"/>
                    </a:lnTo>
                    <a:lnTo>
                      <a:pt x="202" y="6"/>
                    </a:lnTo>
                    <a:lnTo>
                      <a:pt x="204" y="6"/>
                    </a:lnTo>
                    <a:lnTo>
                      <a:pt x="208" y="7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7" y="10"/>
                    </a:lnTo>
                    <a:lnTo>
                      <a:pt x="220" y="10"/>
                    </a:lnTo>
                    <a:lnTo>
                      <a:pt x="224" y="11"/>
                    </a:lnTo>
                    <a:lnTo>
                      <a:pt x="227" y="12"/>
                    </a:lnTo>
                    <a:lnTo>
                      <a:pt x="231" y="12"/>
                    </a:lnTo>
                    <a:lnTo>
                      <a:pt x="233" y="14"/>
                    </a:lnTo>
                    <a:lnTo>
                      <a:pt x="236" y="15"/>
                    </a:lnTo>
                    <a:lnTo>
                      <a:pt x="240" y="16"/>
                    </a:lnTo>
                    <a:lnTo>
                      <a:pt x="242" y="18"/>
                    </a:lnTo>
                    <a:lnTo>
                      <a:pt x="245" y="18"/>
                    </a:lnTo>
                    <a:lnTo>
                      <a:pt x="249" y="19"/>
                    </a:lnTo>
                    <a:lnTo>
                      <a:pt x="252" y="20"/>
                    </a:lnTo>
                    <a:lnTo>
                      <a:pt x="254" y="21"/>
                    </a:lnTo>
                    <a:lnTo>
                      <a:pt x="257" y="23"/>
                    </a:lnTo>
                    <a:lnTo>
                      <a:pt x="259" y="24"/>
                    </a:lnTo>
                    <a:lnTo>
                      <a:pt x="263" y="24"/>
                    </a:lnTo>
                    <a:lnTo>
                      <a:pt x="266" y="25"/>
                    </a:lnTo>
                    <a:lnTo>
                      <a:pt x="269" y="27"/>
                    </a:lnTo>
                    <a:lnTo>
                      <a:pt x="273" y="28"/>
                    </a:lnTo>
                    <a:lnTo>
                      <a:pt x="275" y="29"/>
                    </a:lnTo>
                    <a:lnTo>
                      <a:pt x="278" y="31"/>
                    </a:lnTo>
                    <a:lnTo>
                      <a:pt x="280" y="32"/>
                    </a:lnTo>
                    <a:lnTo>
                      <a:pt x="283" y="32"/>
                    </a:lnTo>
                    <a:lnTo>
                      <a:pt x="286" y="33"/>
                    </a:lnTo>
                    <a:lnTo>
                      <a:pt x="288" y="35"/>
                    </a:lnTo>
                    <a:lnTo>
                      <a:pt x="292" y="36"/>
                    </a:lnTo>
                    <a:lnTo>
                      <a:pt x="295" y="37"/>
                    </a:lnTo>
                    <a:lnTo>
                      <a:pt x="298" y="39"/>
                    </a:lnTo>
                    <a:lnTo>
                      <a:pt x="300" y="39"/>
                    </a:lnTo>
                    <a:lnTo>
                      <a:pt x="303" y="40"/>
                    </a:lnTo>
                    <a:lnTo>
                      <a:pt x="305" y="41"/>
                    </a:lnTo>
                    <a:lnTo>
                      <a:pt x="308" y="42"/>
                    </a:lnTo>
                    <a:lnTo>
                      <a:pt x="312" y="42"/>
                    </a:lnTo>
                    <a:lnTo>
                      <a:pt x="315" y="44"/>
                    </a:lnTo>
                    <a:lnTo>
                      <a:pt x="317" y="45"/>
                    </a:lnTo>
                    <a:lnTo>
                      <a:pt x="320" y="46"/>
                    </a:lnTo>
                    <a:lnTo>
                      <a:pt x="322" y="46"/>
                    </a:lnTo>
                    <a:lnTo>
                      <a:pt x="325" y="48"/>
                    </a:lnTo>
                    <a:lnTo>
                      <a:pt x="328" y="49"/>
                    </a:lnTo>
                    <a:lnTo>
                      <a:pt x="330" y="49"/>
                    </a:lnTo>
                    <a:lnTo>
                      <a:pt x="334" y="50"/>
                    </a:lnTo>
                    <a:lnTo>
                      <a:pt x="337" y="50"/>
                    </a:lnTo>
                    <a:lnTo>
                      <a:pt x="340" y="52"/>
                    </a:lnTo>
                    <a:lnTo>
                      <a:pt x="342" y="52"/>
                    </a:lnTo>
                    <a:lnTo>
                      <a:pt x="345" y="53"/>
                    </a:lnTo>
                    <a:lnTo>
                      <a:pt x="347" y="53"/>
                    </a:lnTo>
                    <a:lnTo>
                      <a:pt x="350" y="54"/>
                    </a:lnTo>
                    <a:lnTo>
                      <a:pt x="353" y="54"/>
                    </a:lnTo>
                    <a:lnTo>
                      <a:pt x="357" y="56"/>
                    </a:lnTo>
                    <a:lnTo>
                      <a:pt x="359" y="56"/>
                    </a:lnTo>
                    <a:lnTo>
                      <a:pt x="362" y="56"/>
                    </a:lnTo>
                    <a:lnTo>
                      <a:pt x="364" y="56"/>
                    </a:lnTo>
                    <a:lnTo>
                      <a:pt x="367" y="56"/>
                    </a:lnTo>
                    <a:lnTo>
                      <a:pt x="370" y="56"/>
                    </a:lnTo>
                    <a:lnTo>
                      <a:pt x="372" y="57"/>
                    </a:lnTo>
                    <a:lnTo>
                      <a:pt x="375" y="57"/>
                    </a:lnTo>
                    <a:lnTo>
                      <a:pt x="379" y="57"/>
                    </a:lnTo>
                    <a:lnTo>
                      <a:pt x="382" y="57"/>
                    </a:lnTo>
                    <a:lnTo>
                      <a:pt x="384" y="57"/>
                    </a:lnTo>
                    <a:lnTo>
                      <a:pt x="387" y="56"/>
                    </a:lnTo>
                    <a:lnTo>
                      <a:pt x="389" y="56"/>
                    </a:lnTo>
                    <a:lnTo>
                      <a:pt x="392" y="56"/>
                    </a:lnTo>
                    <a:lnTo>
                      <a:pt x="395" y="56"/>
                    </a:lnTo>
                    <a:lnTo>
                      <a:pt x="397" y="56"/>
                    </a:lnTo>
                    <a:lnTo>
                      <a:pt x="401" y="54"/>
                    </a:lnTo>
                    <a:lnTo>
                      <a:pt x="404" y="54"/>
                    </a:lnTo>
                    <a:lnTo>
                      <a:pt x="407" y="54"/>
                    </a:lnTo>
                    <a:lnTo>
                      <a:pt x="409" y="53"/>
                    </a:lnTo>
                    <a:lnTo>
                      <a:pt x="412" y="53"/>
                    </a:lnTo>
                    <a:lnTo>
                      <a:pt x="414" y="52"/>
                    </a:lnTo>
                    <a:lnTo>
                      <a:pt x="417" y="52"/>
                    </a:lnTo>
                    <a:lnTo>
                      <a:pt x="420" y="50"/>
                    </a:lnTo>
                    <a:lnTo>
                      <a:pt x="422" y="50"/>
                    </a:lnTo>
                    <a:lnTo>
                      <a:pt x="424" y="49"/>
                    </a:lnTo>
                    <a:lnTo>
                      <a:pt x="428" y="49"/>
                    </a:lnTo>
                    <a:lnTo>
                      <a:pt x="429" y="48"/>
                    </a:lnTo>
                    <a:lnTo>
                      <a:pt x="431" y="48"/>
                    </a:lnTo>
                    <a:lnTo>
                      <a:pt x="434" y="46"/>
                    </a:lnTo>
                    <a:lnTo>
                      <a:pt x="437" y="46"/>
                    </a:lnTo>
                    <a:lnTo>
                      <a:pt x="438" y="45"/>
                    </a:lnTo>
                    <a:lnTo>
                      <a:pt x="441" y="45"/>
                    </a:lnTo>
                    <a:lnTo>
                      <a:pt x="443" y="44"/>
                    </a:lnTo>
                    <a:lnTo>
                      <a:pt x="446" y="44"/>
                    </a:lnTo>
                    <a:lnTo>
                      <a:pt x="447" y="42"/>
                    </a:lnTo>
                    <a:lnTo>
                      <a:pt x="450" y="42"/>
                    </a:lnTo>
                    <a:lnTo>
                      <a:pt x="451" y="41"/>
                    </a:lnTo>
                    <a:lnTo>
                      <a:pt x="454" y="41"/>
                    </a:lnTo>
                    <a:lnTo>
                      <a:pt x="455" y="40"/>
                    </a:lnTo>
                    <a:lnTo>
                      <a:pt x="456" y="39"/>
                    </a:lnTo>
                    <a:lnTo>
                      <a:pt x="459" y="39"/>
                    </a:lnTo>
                    <a:lnTo>
                      <a:pt x="460" y="39"/>
                    </a:lnTo>
                    <a:lnTo>
                      <a:pt x="462" y="37"/>
                    </a:lnTo>
                    <a:lnTo>
                      <a:pt x="464" y="36"/>
                    </a:lnTo>
                    <a:lnTo>
                      <a:pt x="466" y="36"/>
                    </a:lnTo>
                    <a:lnTo>
                      <a:pt x="467" y="36"/>
                    </a:lnTo>
                    <a:lnTo>
                      <a:pt x="468" y="35"/>
                    </a:lnTo>
                    <a:lnTo>
                      <a:pt x="470" y="35"/>
                    </a:lnTo>
                    <a:lnTo>
                      <a:pt x="471" y="35"/>
                    </a:lnTo>
                    <a:lnTo>
                      <a:pt x="472" y="33"/>
                    </a:lnTo>
                    <a:lnTo>
                      <a:pt x="475" y="33"/>
                    </a:lnTo>
                    <a:lnTo>
                      <a:pt x="477" y="32"/>
                    </a:lnTo>
                    <a:lnTo>
                      <a:pt x="479" y="32"/>
                    </a:lnTo>
                    <a:lnTo>
                      <a:pt x="480" y="32"/>
                    </a:lnTo>
                    <a:lnTo>
                      <a:pt x="481" y="33"/>
                    </a:lnTo>
                    <a:lnTo>
                      <a:pt x="481" y="35"/>
                    </a:lnTo>
                    <a:lnTo>
                      <a:pt x="481" y="36"/>
                    </a:lnTo>
                    <a:lnTo>
                      <a:pt x="481" y="37"/>
                    </a:lnTo>
                    <a:lnTo>
                      <a:pt x="481" y="40"/>
                    </a:lnTo>
                    <a:lnTo>
                      <a:pt x="481" y="42"/>
                    </a:lnTo>
                    <a:lnTo>
                      <a:pt x="480" y="46"/>
                    </a:lnTo>
                    <a:lnTo>
                      <a:pt x="480" y="52"/>
                    </a:lnTo>
                    <a:lnTo>
                      <a:pt x="480" y="57"/>
                    </a:lnTo>
                    <a:lnTo>
                      <a:pt x="480" y="62"/>
                    </a:lnTo>
                    <a:lnTo>
                      <a:pt x="480" y="69"/>
                    </a:lnTo>
                    <a:lnTo>
                      <a:pt x="480" y="77"/>
                    </a:lnTo>
                    <a:lnTo>
                      <a:pt x="479" y="83"/>
                    </a:lnTo>
                    <a:lnTo>
                      <a:pt x="479" y="92"/>
                    </a:lnTo>
                    <a:lnTo>
                      <a:pt x="479" y="101"/>
                    </a:lnTo>
                    <a:lnTo>
                      <a:pt x="479" y="111"/>
                    </a:lnTo>
                    <a:lnTo>
                      <a:pt x="479" y="121"/>
                    </a:lnTo>
                    <a:lnTo>
                      <a:pt x="477" y="132"/>
                    </a:lnTo>
                    <a:lnTo>
                      <a:pt x="477" y="142"/>
                    </a:lnTo>
                    <a:lnTo>
                      <a:pt x="477" y="154"/>
                    </a:lnTo>
                    <a:lnTo>
                      <a:pt x="476" y="166"/>
                    </a:lnTo>
                    <a:lnTo>
                      <a:pt x="476" y="177"/>
                    </a:lnTo>
                    <a:lnTo>
                      <a:pt x="476" y="191"/>
                    </a:lnTo>
                    <a:lnTo>
                      <a:pt x="475" y="204"/>
                    </a:lnTo>
                    <a:lnTo>
                      <a:pt x="475" y="218"/>
                    </a:lnTo>
                    <a:lnTo>
                      <a:pt x="475" y="231"/>
                    </a:lnTo>
                    <a:lnTo>
                      <a:pt x="473" y="246"/>
                    </a:lnTo>
                    <a:lnTo>
                      <a:pt x="473" y="260"/>
                    </a:lnTo>
                    <a:lnTo>
                      <a:pt x="473" y="276"/>
                    </a:lnTo>
                    <a:lnTo>
                      <a:pt x="472" y="291"/>
                    </a:lnTo>
                    <a:lnTo>
                      <a:pt x="472" y="306"/>
                    </a:lnTo>
                    <a:lnTo>
                      <a:pt x="471" y="323"/>
                    </a:lnTo>
                    <a:lnTo>
                      <a:pt x="471" y="339"/>
                    </a:lnTo>
                    <a:lnTo>
                      <a:pt x="471" y="356"/>
                    </a:lnTo>
                    <a:lnTo>
                      <a:pt x="470" y="371"/>
                    </a:lnTo>
                    <a:lnTo>
                      <a:pt x="468" y="388"/>
                    </a:lnTo>
                    <a:lnTo>
                      <a:pt x="468" y="405"/>
                    </a:lnTo>
                    <a:lnTo>
                      <a:pt x="467" y="423"/>
                    </a:lnTo>
                    <a:lnTo>
                      <a:pt x="467" y="440"/>
                    </a:lnTo>
                    <a:lnTo>
                      <a:pt x="466" y="457"/>
                    </a:lnTo>
                    <a:lnTo>
                      <a:pt x="466" y="474"/>
                    </a:lnTo>
                    <a:lnTo>
                      <a:pt x="464" y="492"/>
                    </a:lnTo>
                    <a:lnTo>
                      <a:pt x="463" y="509"/>
                    </a:lnTo>
                    <a:lnTo>
                      <a:pt x="463" y="527"/>
                    </a:lnTo>
                    <a:lnTo>
                      <a:pt x="462" y="544"/>
                    </a:lnTo>
                    <a:lnTo>
                      <a:pt x="460" y="563"/>
                    </a:lnTo>
                    <a:lnTo>
                      <a:pt x="460" y="581"/>
                    </a:lnTo>
                    <a:lnTo>
                      <a:pt x="459" y="598"/>
                    </a:lnTo>
                    <a:lnTo>
                      <a:pt x="458" y="617"/>
                    </a:lnTo>
                    <a:lnTo>
                      <a:pt x="458" y="634"/>
                    </a:lnTo>
                    <a:lnTo>
                      <a:pt x="456" y="651"/>
                    </a:lnTo>
                    <a:lnTo>
                      <a:pt x="455" y="669"/>
                    </a:lnTo>
                    <a:lnTo>
                      <a:pt x="454" y="686"/>
                    </a:lnTo>
                    <a:lnTo>
                      <a:pt x="452" y="704"/>
                    </a:lnTo>
                    <a:lnTo>
                      <a:pt x="451" y="721"/>
                    </a:lnTo>
                    <a:lnTo>
                      <a:pt x="451" y="738"/>
                    </a:lnTo>
                    <a:lnTo>
                      <a:pt x="450" y="754"/>
                    </a:lnTo>
                    <a:lnTo>
                      <a:pt x="449" y="771"/>
                    </a:lnTo>
                    <a:lnTo>
                      <a:pt x="447" y="788"/>
                    </a:lnTo>
                    <a:lnTo>
                      <a:pt x="446" y="804"/>
                    </a:lnTo>
                    <a:lnTo>
                      <a:pt x="445" y="820"/>
                    </a:lnTo>
                    <a:lnTo>
                      <a:pt x="443" y="835"/>
                    </a:lnTo>
                    <a:lnTo>
                      <a:pt x="442" y="851"/>
                    </a:lnTo>
                    <a:lnTo>
                      <a:pt x="441" y="867"/>
                    </a:lnTo>
                    <a:lnTo>
                      <a:pt x="439" y="881"/>
                    </a:lnTo>
                    <a:lnTo>
                      <a:pt x="438" y="896"/>
                    </a:lnTo>
                    <a:lnTo>
                      <a:pt x="437" y="910"/>
                    </a:lnTo>
                    <a:lnTo>
                      <a:pt x="435" y="925"/>
                    </a:lnTo>
                    <a:lnTo>
                      <a:pt x="434" y="938"/>
                    </a:lnTo>
                    <a:lnTo>
                      <a:pt x="433" y="952"/>
                    </a:lnTo>
                    <a:lnTo>
                      <a:pt x="431" y="965"/>
                    </a:lnTo>
                    <a:lnTo>
                      <a:pt x="430" y="978"/>
                    </a:lnTo>
                    <a:lnTo>
                      <a:pt x="429" y="991"/>
                    </a:lnTo>
                    <a:lnTo>
                      <a:pt x="428" y="1004"/>
                    </a:lnTo>
                    <a:lnTo>
                      <a:pt x="426" y="1018"/>
                    </a:lnTo>
                    <a:lnTo>
                      <a:pt x="424" y="1031"/>
                    </a:lnTo>
                    <a:lnTo>
                      <a:pt x="422" y="1042"/>
                    </a:lnTo>
                    <a:lnTo>
                      <a:pt x="421" y="1056"/>
                    </a:lnTo>
                    <a:lnTo>
                      <a:pt x="420" y="1067"/>
                    </a:lnTo>
                    <a:lnTo>
                      <a:pt x="418" y="1079"/>
                    </a:lnTo>
                    <a:lnTo>
                      <a:pt x="417" y="1091"/>
                    </a:lnTo>
                    <a:lnTo>
                      <a:pt x="416" y="1103"/>
                    </a:lnTo>
                    <a:lnTo>
                      <a:pt x="414" y="1115"/>
                    </a:lnTo>
                    <a:lnTo>
                      <a:pt x="413" y="1126"/>
                    </a:lnTo>
                    <a:lnTo>
                      <a:pt x="412" y="1137"/>
                    </a:lnTo>
                    <a:lnTo>
                      <a:pt x="410" y="1149"/>
                    </a:lnTo>
                    <a:lnTo>
                      <a:pt x="408" y="1159"/>
                    </a:lnTo>
                    <a:lnTo>
                      <a:pt x="407" y="1170"/>
                    </a:lnTo>
                    <a:lnTo>
                      <a:pt x="405" y="1180"/>
                    </a:lnTo>
                    <a:lnTo>
                      <a:pt x="404" y="1192"/>
                    </a:lnTo>
                    <a:lnTo>
                      <a:pt x="403" y="1201"/>
                    </a:lnTo>
                    <a:lnTo>
                      <a:pt x="401" y="1212"/>
                    </a:lnTo>
                    <a:lnTo>
                      <a:pt x="400" y="1222"/>
                    </a:lnTo>
                    <a:lnTo>
                      <a:pt x="397" y="1231"/>
                    </a:lnTo>
                    <a:lnTo>
                      <a:pt x="396" y="1240"/>
                    </a:lnTo>
                    <a:lnTo>
                      <a:pt x="395" y="1251"/>
                    </a:lnTo>
                    <a:lnTo>
                      <a:pt x="393" y="1260"/>
                    </a:lnTo>
                    <a:lnTo>
                      <a:pt x="392" y="1269"/>
                    </a:lnTo>
                    <a:lnTo>
                      <a:pt x="391" y="1278"/>
                    </a:lnTo>
                    <a:lnTo>
                      <a:pt x="388" y="1286"/>
                    </a:lnTo>
                    <a:lnTo>
                      <a:pt x="387" y="1295"/>
                    </a:lnTo>
                    <a:lnTo>
                      <a:pt x="386" y="1303"/>
                    </a:lnTo>
                    <a:lnTo>
                      <a:pt x="384" y="1312"/>
                    </a:lnTo>
                    <a:lnTo>
                      <a:pt x="383" y="1320"/>
                    </a:lnTo>
                    <a:lnTo>
                      <a:pt x="380" y="1328"/>
                    </a:lnTo>
                    <a:lnTo>
                      <a:pt x="379" y="1336"/>
                    </a:lnTo>
                    <a:lnTo>
                      <a:pt x="378" y="1344"/>
                    </a:lnTo>
                    <a:lnTo>
                      <a:pt x="376" y="1352"/>
                    </a:lnTo>
                    <a:lnTo>
                      <a:pt x="374" y="1358"/>
                    </a:lnTo>
                    <a:lnTo>
                      <a:pt x="372" y="1366"/>
                    </a:lnTo>
                    <a:lnTo>
                      <a:pt x="371" y="1373"/>
                    </a:lnTo>
                    <a:lnTo>
                      <a:pt x="370" y="1381"/>
                    </a:lnTo>
                    <a:lnTo>
                      <a:pt x="367" y="1387"/>
                    </a:lnTo>
                    <a:lnTo>
                      <a:pt x="366" y="1394"/>
                    </a:lnTo>
                    <a:lnTo>
                      <a:pt x="364" y="1400"/>
                    </a:lnTo>
                    <a:lnTo>
                      <a:pt x="362" y="1406"/>
                    </a:lnTo>
                    <a:lnTo>
                      <a:pt x="361" y="1412"/>
                    </a:lnTo>
                    <a:lnTo>
                      <a:pt x="359" y="1419"/>
                    </a:lnTo>
                    <a:lnTo>
                      <a:pt x="357" y="1424"/>
                    </a:lnTo>
                    <a:lnTo>
                      <a:pt x="355" y="1430"/>
                    </a:lnTo>
                    <a:lnTo>
                      <a:pt x="354" y="1436"/>
                    </a:lnTo>
                    <a:lnTo>
                      <a:pt x="353" y="1441"/>
                    </a:lnTo>
                    <a:lnTo>
                      <a:pt x="350" y="1446"/>
                    </a:lnTo>
                    <a:lnTo>
                      <a:pt x="349" y="1451"/>
                    </a:lnTo>
                    <a:lnTo>
                      <a:pt x="347" y="1455"/>
                    </a:lnTo>
                    <a:lnTo>
                      <a:pt x="345" y="1461"/>
                    </a:lnTo>
                    <a:lnTo>
                      <a:pt x="343" y="1465"/>
                    </a:lnTo>
                    <a:lnTo>
                      <a:pt x="342" y="1470"/>
                    </a:lnTo>
                    <a:lnTo>
                      <a:pt x="340" y="1474"/>
                    </a:lnTo>
                    <a:lnTo>
                      <a:pt x="338" y="1479"/>
                    </a:lnTo>
                    <a:lnTo>
                      <a:pt x="336" y="1482"/>
                    </a:lnTo>
                    <a:lnTo>
                      <a:pt x="334" y="1485"/>
                    </a:lnTo>
                    <a:lnTo>
                      <a:pt x="332" y="1489"/>
                    </a:lnTo>
                    <a:lnTo>
                      <a:pt x="330" y="1493"/>
                    </a:lnTo>
                    <a:lnTo>
                      <a:pt x="328" y="1496"/>
                    </a:lnTo>
                    <a:lnTo>
                      <a:pt x="326" y="1500"/>
                    </a:lnTo>
                    <a:lnTo>
                      <a:pt x="324" y="1503"/>
                    </a:lnTo>
                    <a:lnTo>
                      <a:pt x="322" y="1506"/>
                    </a:lnTo>
                    <a:lnTo>
                      <a:pt x="320" y="1508"/>
                    </a:lnTo>
                    <a:lnTo>
                      <a:pt x="319" y="1510"/>
                    </a:lnTo>
                    <a:lnTo>
                      <a:pt x="316" y="1513"/>
                    </a:lnTo>
                    <a:lnTo>
                      <a:pt x="315" y="1516"/>
                    </a:lnTo>
                    <a:lnTo>
                      <a:pt x="312" y="1518"/>
                    </a:lnTo>
                    <a:lnTo>
                      <a:pt x="311" y="1521"/>
                    </a:lnTo>
                    <a:lnTo>
                      <a:pt x="308" y="1522"/>
                    </a:lnTo>
                    <a:lnTo>
                      <a:pt x="307" y="1525"/>
                    </a:lnTo>
                    <a:lnTo>
                      <a:pt x="304" y="1526"/>
                    </a:lnTo>
                    <a:lnTo>
                      <a:pt x="301" y="1527"/>
                    </a:lnTo>
                    <a:lnTo>
                      <a:pt x="300" y="1529"/>
                    </a:lnTo>
                    <a:lnTo>
                      <a:pt x="298" y="1531"/>
                    </a:lnTo>
                    <a:lnTo>
                      <a:pt x="295" y="1533"/>
                    </a:lnTo>
                    <a:lnTo>
                      <a:pt x="294" y="1534"/>
                    </a:lnTo>
                    <a:lnTo>
                      <a:pt x="291" y="1534"/>
                    </a:lnTo>
                    <a:lnTo>
                      <a:pt x="290" y="1535"/>
                    </a:lnTo>
                    <a:lnTo>
                      <a:pt x="287" y="1537"/>
                    </a:lnTo>
                    <a:lnTo>
                      <a:pt x="284" y="1538"/>
                    </a:lnTo>
                    <a:lnTo>
                      <a:pt x="283" y="1538"/>
                    </a:lnTo>
                    <a:lnTo>
                      <a:pt x="280" y="1539"/>
                    </a:lnTo>
                    <a:lnTo>
                      <a:pt x="279" y="1539"/>
                    </a:lnTo>
                    <a:lnTo>
                      <a:pt x="277" y="1539"/>
                    </a:lnTo>
                    <a:lnTo>
                      <a:pt x="274" y="1541"/>
                    </a:lnTo>
                    <a:lnTo>
                      <a:pt x="273" y="1541"/>
                    </a:lnTo>
                    <a:lnTo>
                      <a:pt x="270" y="1541"/>
                    </a:lnTo>
                    <a:lnTo>
                      <a:pt x="267" y="1541"/>
                    </a:lnTo>
                    <a:lnTo>
                      <a:pt x="266" y="1541"/>
                    </a:lnTo>
                    <a:lnTo>
                      <a:pt x="263" y="1541"/>
                    </a:lnTo>
                    <a:lnTo>
                      <a:pt x="261" y="1541"/>
                    </a:lnTo>
                    <a:lnTo>
                      <a:pt x="258" y="1541"/>
                    </a:lnTo>
                    <a:lnTo>
                      <a:pt x="257" y="1541"/>
                    </a:lnTo>
                    <a:lnTo>
                      <a:pt x="254" y="1541"/>
                    </a:lnTo>
                    <a:lnTo>
                      <a:pt x="252" y="1541"/>
                    </a:lnTo>
                    <a:lnTo>
                      <a:pt x="249" y="1539"/>
                    </a:lnTo>
                    <a:lnTo>
                      <a:pt x="248" y="1539"/>
                    </a:lnTo>
                    <a:lnTo>
                      <a:pt x="245" y="1539"/>
                    </a:lnTo>
                    <a:lnTo>
                      <a:pt x="242" y="1538"/>
                    </a:lnTo>
                    <a:lnTo>
                      <a:pt x="241" y="1538"/>
                    </a:lnTo>
                    <a:lnTo>
                      <a:pt x="238" y="1538"/>
                    </a:lnTo>
                    <a:lnTo>
                      <a:pt x="236" y="1537"/>
                    </a:lnTo>
                    <a:lnTo>
                      <a:pt x="233" y="1535"/>
                    </a:lnTo>
                    <a:lnTo>
                      <a:pt x="232" y="1535"/>
                    </a:lnTo>
                    <a:lnTo>
                      <a:pt x="229" y="1534"/>
                    </a:lnTo>
                    <a:lnTo>
                      <a:pt x="227" y="1534"/>
                    </a:lnTo>
                    <a:lnTo>
                      <a:pt x="224" y="1533"/>
                    </a:lnTo>
                    <a:lnTo>
                      <a:pt x="223" y="1531"/>
                    </a:lnTo>
                    <a:lnTo>
                      <a:pt x="220" y="1531"/>
                    </a:lnTo>
                    <a:lnTo>
                      <a:pt x="217" y="1530"/>
                    </a:lnTo>
                    <a:lnTo>
                      <a:pt x="215" y="1530"/>
                    </a:lnTo>
                    <a:lnTo>
                      <a:pt x="212" y="1529"/>
                    </a:lnTo>
                    <a:lnTo>
                      <a:pt x="210" y="1527"/>
                    </a:lnTo>
                    <a:lnTo>
                      <a:pt x="208" y="1527"/>
                    </a:lnTo>
                    <a:lnTo>
                      <a:pt x="206" y="1526"/>
                    </a:lnTo>
                    <a:lnTo>
                      <a:pt x="203" y="1525"/>
                    </a:lnTo>
                    <a:lnTo>
                      <a:pt x="200" y="1525"/>
                    </a:lnTo>
                    <a:lnTo>
                      <a:pt x="199" y="1524"/>
                    </a:lnTo>
                    <a:lnTo>
                      <a:pt x="196" y="1522"/>
                    </a:lnTo>
                    <a:lnTo>
                      <a:pt x="194" y="1521"/>
                    </a:lnTo>
                    <a:lnTo>
                      <a:pt x="191" y="1521"/>
                    </a:lnTo>
                    <a:lnTo>
                      <a:pt x="190" y="1520"/>
                    </a:lnTo>
                    <a:lnTo>
                      <a:pt x="187" y="1518"/>
                    </a:lnTo>
                    <a:lnTo>
                      <a:pt x="185" y="1518"/>
                    </a:lnTo>
                    <a:lnTo>
                      <a:pt x="182" y="1517"/>
                    </a:lnTo>
                    <a:lnTo>
                      <a:pt x="179" y="1517"/>
                    </a:lnTo>
                    <a:lnTo>
                      <a:pt x="177" y="1516"/>
                    </a:lnTo>
                    <a:lnTo>
                      <a:pt x="175" y="1514"/>
                    </a:lnTo>
                    <a:lnTo>
                      <a:pt x="173" y="1513"/>
                    </a:lnTo>
                    <a:lnTo>
                      <a:pt x="170" y="1513"/>
                    </a:lnTo>
                    <a:lnTo>
                      <a:pt x="168" y="1512"/>
                    </a:lnTo>
                    <a:lnTo>
                      <a:pt x="165" y="1510"/>
                    </a:lnTo>
                    <a:lnTo>
                      <a:pt x="164" y="1509"/>
                    </a:lnTo>
                    <a:lnTo>
                      <a:pt x="161" y="1509"/>
                    </a:lnTo>
                    <a:lnTo>
                      <a:pt x="158" y="1508"/>
                    </a:lnTo>
                    <a:lnTo>
                      <a:pt x="156" y="1506"/>
                    </a:lnTo>
                    <a:lnTo>
                      <a:pt x="153" y="1505"/>
                    </a:lnTo>
                    <a:lnTo>
                      <a:pt x="152" y="1504"/>
                    </a:lnTo>
                    <a:lnTo>
                      <a:pt x="149" y="1503"/>
                    </a:lnTo>
                    <a:lnTo>
                      <a:pt x="147" y="1501"/>
                    </a:lnTo>
                    <a:lnTo>
                      <a:pt x="144" y="1500"/>
                    </a:lnTo>
                    <a:lnTo>
                      <a:pt x="143" y="1499"/>
                    </a:lnTo>
                    <a:lnTo>
                      <a:pt x="140" y="1497"/>
                    </a:lnTo>
                    <a:lnTo>
                      <a:pt x="137" y="1496"/>
                    </a:lnTo>
                    <a:lnTo>
                      <a:pt x="135" y="1495"/>
                    </a:lnTo>
                    <a:lnTo>
                      <a:pt x="133" y="1493"/>
                    </a:lnTo>
                    <a:lnTo>
                      <a:pt x="131" y="1492"/>
                    </a:lnTo>
                    <a:lnTo>
                      <a:pt x="128" y="1491"/>
                    </a:lnTo>
                    <a:lnTo>
                      <a:pt x="127" y="1488"/>
                    </a:lnTo>
                    <a:lnTo>
                      <a:pt x="124" y="1487"/>
                    </a:lnTo>
                    <a:lnTo>
                      <a:pt x="122" y="1485"/>
                    </a:lnTo>
                    <a:lnTo>
                      <a:pt x="120" y="1483"/>
                    </a:lnTo>
                    <a:lnTo>
                      <a:pt x="118" y="1482"/>
                    </a:lnTo>
                    <a:lnTo>
                      <a:pt x="115" y="1480"/>
                    </a:lnTo>
                    <a:lnTo>
                      <a:pt x="114" y="1478"/>
                    </a:lnTo>
                    <a:lnTo>
                      <a:pt x="111" y="1475"/>
                    </a:lnTo>
                    <a:lnTo>
                      <a:pt x="108" y="1474"/>
                    </a:lnTo>
                    <a:lnTo>
                      <a:pt x="107" y="1471"/>
                    </a:lnTo>
                    <a:lnTo>
                      <a:pt x="105" y="1468"/>
                    </a:lnTo>
                    <a:lnTo>
                      <a:pt x="103" y="1467"/>
                    </a:lnTo>
                    <a:lnTo>
                      <a:pt x="101" y="1465"/>
                    </a:lnTo>
                    <a:lnTo>
                      <a:pt x="99" y="1462"/>
                    </a:lnTo>
                    <a:lnTo>
                      <a:pt x="97" y="1459"/>
                    </a:lnTo>
                    <a:lnTo>
                      <a:pt x="94" y="1457"/>
                    </a:lnTo>
                    <a:lnTo>
                      <a:pt x="93" y="1454"/>
                    </a:lnTo>
                    <a:lnTo>
                      <a:pt x="91" y="1451"/>
                    </a:lnTo>
                    <a:lnTo>
                      <a:pt x="89" y="1449"/>
                    </a:lnTo>
                    <a:lnTo>
                      <a:pt x="87" y="1446"/>
                    </a:lnTo>
                    <a:lnTo>
                      <a:pt x="85" y="1444"/>
                    </a:lnTo>
                    <a:lnTo>
                      <a:pt x="84" y="1440"/>
                    </a:lnTo>
                    <a:lnTo>
                      <a:pt x="81" y="1437"/>
                    </a:lnTo>
                    <a:lnTo>
                      <a:pt x="80" y="1433"/>
                    </a:lnTo>
                    <a:lnTo>
                      <a:pt x="78" y="1430"/>
                    </a:lnTo>
                    <a:lnTo>
                      <a:pt x="77" y="1427"/>
                    </a:lnTo>
                    <a:lnTo>
                      <a:pt x="74" y="1424"/>
                    </a:lnTo>
                    <a:lnTo>
                      <a:pt x="73" y="1420"/>
                    </a:lnTo>
                    <a:lnTo>
                      <a:pt x="72" y="1416"/>
                    </a:lnTo>
                    <a:lnTo>
                      <a:pt x="69" y="1412"/>
                    </a:lnTo>
                    <a:lnTo>
                      <a:pt x="68" y="1408"/>
                    </a:lnTo>
                    <a:lnTo>
                      <a:pt x="66" y="1404"/>
                    </a:lnTo>
                    <a:lnTo>
                      <a:pt x="65" y="1400"/>
                    </a:lnTo>
                    <a:lnTo>
                      <a:pt x="64" y="1396"/>
                    </a:lnTo>
                    <a:lnTo>
                      <a:pt x="63" y="1391"/>
                    </a:lnTo>
                    <a:lnTo>
                      <a:pt x="61" y="1387"/>
                    </a:lnTo>
                    <a:lnTo>
                      <a:pt x="60" y="1382"/>
                    </a:lnTo>
                    <a:lnTo>
                      <a:pt x="59" y="1378"/>
                    </a:lnTo>
                    <a:lnTo>
                      <a:pt x="57" y="1373"/>
                    </a:lnTo>
                    <a:lnTo>
                      <a:pt x="56" y="1368"/>
                    </a:lnTo>
                    <a:lnTo>
                      <a:pt x="55" y="1362"/>
                    </a:lnTo>
                    <a:lnTo>
                      <a:pt x="53" y="1357"/>
                    </a:lnTo>
                    <a:lnTo>
                      <a:pt x="52" y="1352"/>
                    </a:lnTo>
                    <a:lnTo>
                      <a:pt x="51" y="1347"/>
                    </a:lnTo>
                    <a:lnTo>
                      <a:pt x="49" y="1341"/>
                    </a:lnTo>
                    <a:lnTo>
                      <a:pt x="48" y="1336"/>
                    </a:lnTo>
                    <a:lnTo>
                      <a:pt x="48" y="1330"/>
                    </a:lnTo>
                    <a:lnTo>
                      <a:pt x="47" y="1324"/>
                    </a:lnTo>
                    <a:lnTo>
                      <a:pt x="45" y="1319"/>
                    </a:lnTo>
                    <a:lnTo>
                      <a:pt x="44" y="1312"/>
                    </a:lnTo>
                    <a:lnTo>
                      <a:pt x="43" y="1306"/>
                    </a:lnTo>
                    <a:lnTo>
                      <a:pt x="43" y="1301"/>
                    </a:lnTo>
                    <a:lnTo>
                      <a:pt x="42" y="1294"/>
                    </a:lnTo>
                    <a:lnTo>
                      <a:pt x="40" y="1288"/>
                    </a:lnTo>
                    <a:lnTo>
                      <a:pt x="40" y="1281"/>
                    </a:lnTo>
                    <a:lnTo>
                      <a:pt x="39" y="1274"/>
                    </a:lnTo>
                    <a:lnTo>
                      <a:pt x="38" y="1268"/>
                    </a:lnTo>
                    <a:lnTo>
                      <a:pt x="38" y="1261"/>
                    </a:lnTo>
                    <a:lnTo>
                      <a:pt x="36" y="1254"/>
                    </a:lnTo>
                    <a:lnTo>
                      <a:pt x="35" y="1247"/>
                    </a:lnTo>
                    <a:lnTo>
                      <a:pt x="35" y="1240"/>
                    </a:lnTo>
                    <a:lnTo>
                      <a:pt x="34" y="1233"/>
                    </a:lnTo>
                    <a:lnTo>
                      <a:pt x="34" y="1226"/>
                    </a:lnTo>
                    <a:lnTo>
                      <a:pt x="32" y="1218"/>
                    </a:lnTo>
                    <a:lnTo>
                      <a:pt x="32" y="1210"/>
                    </a:lnTo>
                    <a:lnTo>
                      <a:pt x="31" y="1204"/>
                    </a:lnTo>
                    <a:lnTo>
                      <a:pt x="31" y="1196"/>
                    </a:lnTo>
                    <a:lnTo>
                      <a:pt x="30" y="1188"/>
                    </a:lnTo>
                    <a:lnTo>
                      <a:pt x="30" y="1180"/>
                    </a:lnTo>
                    <a:lnTo>
                      <a:pt x="28" y="1172"/>
                    </a:lnTo>
                    <a:lnTo>
                      <a:pt x="28" y="1163"/>
                    </a:lnTo>
                    <a:lnTo>
                      <a:pt x="27" y="1155"/>
                    </a:lnTo>
                    <a:lnTo>
                      <a:pt x="27" y="1147"/>
                    </a:lnTo>
                    <a:lnTo>
                      <a:pt x="26" y="1139"/>
                    </a:lnTo>
                    <a:lnTo>
                      <a:pt x="26" y="1130"/>
                    </a:lnTo>
                    <a:lnTo>
                      <a:pt x="24" y="1122"/>
                    </a:lnTo>
                    <a:lnTo>
                      <a:pt x="24" y="1113"/>
                    </a:lnTo>
                    <a:lnTo>
                      <a:pt x="24" y="1104"/>
                    </a:lnTo>
                    <a:lnTo>
                      <a:pt x="23" y="1096"/>
                    </a:lnTo>
                    <a:lnTo>
                      <a:pt x="23" y="1087"/>
                    </a:lnTo>
                    <a:lnTo>
                      <a:pt x="22" y="1078"/>
                    </a:lnTo>
                    <a:lnTo>
                      <a:pt x="22" y="1069"/>
                    </a:lnTo>
                    <a:lnTo>
                      <a:pt x="22" y="1060"/>
                    </a:lnTo>
                    <a:lnTo>
                      <a:pt x="22" y="1050"/>
                    </a:lnTo>
                    <a:lnTo>
                      <a:pt x="21" y="1041"/>
                    </a:lnTo>
                    <a:lnTo>
                      <a:pt x="21" y="1032"/>
                    </a:lnTo>
                    <a:lnTo>
                      <a:pt x="19" y="1022"/>
                    </a:lnTo>
                    <a:lnTo>
                      <a:pt x="19" y="1012"/>
                    </a:lnTo>
                    <a:lnTo>
                      <a:pt x="19" y="1002"/>
                    </a:lnTo>
                    <a:lnTo>
                      <a:pt x="18" y="993"/>
                    </a:lnTo>
                    <a:lnTo>
                      <a:pt x="18" y="982"/>
                    </a:lnTo>
                    <a:lnTo>
                      <a:pt x="18" y="973"/>
                    </a:lnTo>
                    <a:lnTo>
                      <a:pt x="18" y="963"/>
                    </a:lnTo>
                    <a:lnTo>
                      <a:pt x="17" y="952"/>
                    </a:lnTo>
                    <a:lnTo>
                      <a:pt x="17" y="942"/>
                    </a:lnTo>
                    <a:lnTo>
                      <a:pt x="17" y="932"/>
                    </a:lnTo>
                    <a:lnTo>
                      <a:pt x="15" y="922"/>
                    </a:lnTo>
                    <a:lnTo>
                      <a:pt x="15" y="911"/>
                    </a:lnTo>
                    <a:lnTo>
                      <a:pt x="15" y="900"/>
                    </a:lnTo>
                    <a:lnTo>
                      <a:pt x="15" y="889"/>
                    </a:lnTo>
                    <a:lnTo>
                      <a:pt x="14" y="879"/>
                    </a:lnTo>
                    <a:lnTo>
                      <a:pt x="14" y="868"/>
                    </a:lnTo>
                    <a:lnTo>
                      <a:pt x="14" y="856"/>
                    </a:lnTo>
                    <a:lnTo>
                      <a:pt x="13" y="846"/>
                    </a:lnTo>
                    <a:lnTo>
                      <a:pt x="13" y="834"/>
                    </a:lnTo>
                    <a:lnTo>
                      <a:pt x="13" y="824"/>
                    </a:lnTo>
                    <a:lnTo>
                      <a:pt x="11" y="812"/>
                    </a:lnTo>
                    <a:lnTo>
                      <a:pt x="11" y="801"/>
                    </a:lnTo>
                    <a:lnTo>
                      <a:pt x="11" y="790"/>
                    </a:lnTo>
                    <a:lnTo>
                      <a:pt x="11" y="778"/>
                    </a:lnTo>
                    <a:lnTo>
                      <a:pt x="10" y="767"/>
                    </a:lnTo>
                    <a:lnTo>
                      <a:pt x="10" y="755"/>
                    </a:lnTo>
                    <a:lnTo>
                      <a:pt x="10" y="744"/>
                    </a:lnTo>
                    <a:lnTo>
                      <a:pt x="9" y="733"/>
                    </a:lnTo>
                    <a:lnTo>
                      <a:pt x="9" y="721"/>
                    </a:lnTo>
                    <a:lnTo>
                      <a:pt x="9" y="710"/>
                    </a:lnTo>
                    <a:lnTo>
                      <a:pt x="9" y="698"/>
                    </a:lnTo>
                    <a:lnTo>
                      <a:pt x="7" y="686"/>
                    </a:lnTo>
                    <a:lnTo>
                      <a:pt x="7" y="674"/>
                    </a:lnTo>
                    <a:lnTo>
                      <a:pt x="7" y="664"/>
                    </a:lnTo>
                    <a:lnTo>
                      <a:pt x="6" y="652"/>
                    </a:lnTo>
                    <a:lnTo>
                      <a:pt x="6" y="640"/>
                    </a:lnTo>
                    <a:lnTo>
                      <a:pt x="6" y="628"/>
                    </a:lnTo>
                    <a:lnTo>
                      <a:pt x="6" y="618"/>
                    </a:lnTo>
                    <a:lnTo>
                      <a:pt x="5" y="606"/>
                    </a:lnTo>
                    <a:lnTo>
                      <a:pt x="5" y="594"/>
                    </a:lnTo>
                    <a:lnTo>
                      <a:pt x="5" y="582"/>
                    </a:lnTo>
                    <a:lnTo>
                      <a:pt x="5" y="572"/>
                    </a:lnTo>
                    <a:lnTo>
                      <a:pt x="5" y="560"/>
                    </a:lnTo>
                    <a:lnTo>
                      <a:pt x="5" y="550"/>
                    </a:lnTo>
                    <a:lnTo>
                      <a:pt x="3" y="538"/>
                    </a:lnTo>
                    <a:lnTo>
                      <a:pt x="3" y="527"/>
                    </a:lnTo>
                    <a:lnTo>
                      <a:pt x="3" y="516"/>
                    </a:lnTo>
                    <a:lnTo>
                      <a:pt x="2" y="504"/>
                    </a:lnTo>
                    <a:lnTo>
                      <a:pt x="2" y="493"/>
                    </a:lnTo>
                    <a:lnTo>
                      <a:pt x="2" y="483"/>
                    </a:lnTo>
                    <a:lnTo>
                      <a:pt x="2" y="471"/>
                    </a:lnTo>
                    <a:lnTo>
                      <a:pt x="2" y="461"/>
                    </a:lnTo>
                    <a:lnTo>
                      <a:pt x="2" y="450"/>
                    </a:lnTo>
                    <a:lnTo>
                      <a:pt x="1" y="440"/>
                    </a:lnTo>
                    <a:lnTo>
                      <a:pt x="1" y="428"/>
                    </a:lnTo>
                    <a:lnTo>
                      <a:pt x="1" y="419"/>
                    </a:lnTo>
                    <a:lnTo>
                      <a:pt x="1" y="408"/>
                    </a:lnTo>
                    <a:lnTo>
                      <a:pt x="1" y="398"/>
                    </a:lnTo>
                    <a:lnTo>
                      <a:pt x="1" y="387"/>
                    </a:lnTo>
                    <a:lnTo>
                      <a:pt x="1" y="377"/>
                    </a:lnTo>
                    <a:lnTo>
                      <a:pt x="1" y="367"/>
                    </a:lnTo>
                    <a:lnTo>
                      <a:pt x="0" y="357"/>
                    </a:lnTo>
                    <a:lnTo>
                      <a:pt x="0" y="348"/>
                    </a:lnTo>
                    <a:lnTo>
                      <a:pt x="0" y="337"/>
                    </a:lnTo>
                    <a:lnTo>
                      <a:pt x="0" y="328"/>
                    </a:lnTo>
                    <a:lnTo>
                      <a:pt x="0" y="319"/>
                    </a:lnTo>
                    <a:lnTo>
                      <a:pt x="0" y="310"/>
                    </a:lnTo>
                    <a:lnTo>
                      <a:pt x="0" y="301"/>
                    </a:lnTo>
                    <a:lnTo>
                      <a:pt x="0" y="291"/>
                    </a:lnTo>
                    <a:lnTo>
                      <a:pt x="0" y="282"/>
                    </a:lnTo>
                    <a:lnTo>
                      <a:pt x="0" y="274"/>
                    </a:lnTo>
                    <a:lnTo>
                      <a:pt x="0" y="265"/>
                    </a:lnTo>
                    <a:lnTo>
                      <a:pt x="0" y="257"/>
                    </a:lnTo>
                    <a:lnTo>
                      <a:pt x="0" y="250"/>
                    </a:lnTo>
                    <a:lnTo>
                      <a:pt x="0" y="242"/>
                    </a:lnTo>
                    <a:lnTo>
                      <a:pt x="0" y="234"/>
                    </a:lnTo>
                    <a:lnTo>
                      <a:pt x="0" y="226"/>
                    </a:lnTo>
                    <a:lnTo>
                      <a:pt x="0" y="219"/>
                    </a:lnTo>
                    <a:lnTo>
                      <a:pt x="0" y="212"/>
                    </a:lnTo>
                    <a:lnTo>
                      <a:pt x="0" y="205"/>
                    </a:lnTo>
                    <a:lnTo>
                      <a:pt x="0" y="197"/>
                    </a:lnTo>
                    <a:lnTo>
                      <a:pt x="0" y="191"/>
                    </a:lnTo>
                    <a:lnTo>
                      <a:pt x="0" y="184"/>
                    </a:lnTo>
                    <a:lnTo>
                      <a:pt x="0" y="179"/>
                    </a:lnTo>
                    <a:lnTo>
                      <a:pt x="0" y="172"/>
                    </a:lnTo>
                    <a:lnTo>
                      <a:pt x="1" y="166"/>
                    </a:lnTo>
                    <a:lnTo>
                      <a:pt x="1" y="159"/>
                    </a:lnTo>
                    <a:lnTo>
                      <a:pt x="1" y="154"/>
                    </a:lnTo>
                    <a:lnTo>
                      <a:pt x="1" y="149"/>
                    </a:lnTo>
                    <a:lnTo>
                      <a:pt x="1" y="143"/>
                    </a:lnTo>
                    <a:lnTo>
                      <a:pt x="1" y="138"/>
                    </a:lnTo>
                    <a:lnTo>
                      <a:pt x="2" y="133"/>
                    </a:lnTo>
                    <a:lnTo>
                      <a:pt x="2" y="128"/>
                    </a:lnTo>
                    <a:lnTo>
                      <a:pt x="2" y="122"/>
                    </a:lnTo>
                    <a:lnTo>
                      <a:pt x="2" y="118"/>
                    </a:lnTo>
                    <a:lnTo>
                      <a:pt x="2" y="115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1"/>
                    </a:lnTo>
                    <a:lnTo>
                      <a:pt x="3" y="97"/>
                    </a:lnTo>
                    <a:lnTo>
                      <a:pt x="3" y="94"/>
                    </a:lnTo>
                    <a:lnTo>
                      <a:pt x="3" y="90"/>
                    </a:lnTo>
                    <a:lnTo>
                      <a:pt x="3" y="86"/>
                    </a:lnTo>
                    <a:lnTo>
                      <a:pt x="3" y="83"/>
                    </a:lnTo>
                    <a:lnTo>
                      <a:pt x="5" y="79"/>
                    </a:lnTo>
                    <a:lnTo>
                      <a:pt x="5" y="77"/>
                    </a:lnTo>
                    <a:lnTo>
                      <a:pt x="5" y="73"/>
                    </a:lnTo>
                    <a:lnTo>
                      <a:pt x="5" y="70"/>
                    </a:lnTo>
                    <a:lnTo>
                      <a:pt x="5" y="67"/>
                    </a:lnTo>
                    <a:lnTo>
                      <a:pt x="5" y="65"/>
                    </a:lnTo>
                    <a:lnTo>
                      <a:pt x="6" y="62"/>
                    </a:lnTo>
                    <a:lnTo>
                      <a:pt x="6" y="59"/>
                    </a:lnTo>
                    <a:lnTo>
                      <a:pt x="6" y="57"/>
                    </a:lnTo>
                    <a:lnTo>
                      <a:pt x="6" y="54"/>
                    </a:lnTo>
                    <a:lnTo>
                      <a:pt x="6" y="53"/>
                    </a:lnTo>
                    <a:lnTo>
                      <a:pt x="7" y="50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4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9" y="39"/>
                    </a:lnTo>
                    <a:lnTo>
                      <a:pt x="9" y="36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305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2" name="Freeform 85"/>
              <p:cNvSpPr>
                <a:spLocks/>
              </p:cNvSpPr>
              <p:nvPr/>
            </p:nvSpPr>
            <p:spPr bwMode="auto">
              <a:xfrm>
                <a:off x="2487" y="1845"/>
                <a:ext cx="174" cy="36"/>
              </a:xfrm>
              <a:custGeom>
                <a:avLst/>
                <a:gdLst>
                  <a:gd name="T0" fmla="*/ 0 w 524"/>
                  <a:gd name="T1" fmla="*/ 0 h 107"/>
                  <a:gd name="T2" fmla="*/ 0 w 524"/>
                  <a:gd name="T3" fmla="*/ 0 h 107"/>
                  <a:gd name="T4" fmla="*/ 0 w 524"/>
                  <a:gd name="T5" fmla="*/ 0 h 107"/>
                  <a:gd name="T6" fmla="*/ 0 w 524"/>
                  <a:gd name="T7" fmla="*/ 0 h 107"/>
                  <a:gd name="T8" fmla="*/ 0 w 524"/>
                  <a:gd name="T9" fmla="*/ 0 h 107"/>
                  <a:gd name="T10" fmla="*/ 0 w 524"/>
                  <a:gd name="T11" fmla="*/ 0 h 107"/>
                  <a:gd name="T12" fmla="*/ 0 w 524"/>
                  <a:gd name="T13" fmla="*/ 0 h 107"/>
                  <a:gd name="T14" fmla="*/ 0 w 524"/>
                  <a:gd name="T15" fmla="*/ 0 h 107"/>
                  <a:gd name="T16" fmla="*/ 0 w 524"/>
                  <a:gd name="T17" fmla="*/ 0 h 107"/>
                  <a:gd name="T18" fmla="*/ 0 w 524"/>
                  <a:gd name="T19" fmla="*/ 0 h 107"/>
                  <a:gd name="T20" fmla="*/ 0 w 524"/>
                  <a:gd name="T21" fmla="*/ 0 h 107"/>
                  <a:gd name="T22" fmla="*/ 0 w 524"/>
                  <a:gd name="T23" fmla="*/ 0 h 107"/>
                  <a:gd name="T24" fmla="*/ 0 w 524"/>
                  <a:gd name="T25" fmla="*/ 0 h 107"/>
                  <a:gd name="T26" fmla="*/ 0 w 524"/>
                  <a:gd name="T27" fmla="*/ 0 h 107"/>
                  <a:gd name="T28" fmla="*/ 0 w 524"/>
                  <a:gd name="T29" fmla="*/ 0 h 107"/>
                  <a:gd name="T30" fmla="*/ 0 w 524"/>
                  <a:gd name="T31" fmla="*/ 0 h 107"/>
                  <a:gd name="T32" fmla="*/ 0 w 524"/>
                  <a:gd name="T33" fmla="*/ 0 h 107"/>
                  <a:gd name="T34" fmla="*/ 0 w 524"/>
                  <a:gd name="T35" fmla="*/ 0 h 107"/>
                  <a:gd name="T36" fmla="*/ 0 w 524"/>
                  <a:gd name="T37" fmla="*/ 0 h 107"/>
                  <a:gd name="T38" fmla="*/ 0 w 524"/>
                  <a:gd name="T39" fmla="*/ 0 h 107"/>
                  <a:gd name="T40" fmla="*/ 0 w 524"/>
                  <a:gd name="T41" fmla="*/ 0 h 107"/>
                  <a:gd name="T42" fmla="*/ 0 w 524"/>
                  <a:gd name="T43" fmla="*/ 0 h 107"/>
                  <a:gd name="T44" fmla="*/ 0 w 524"/>
                  <a:gd name="T45" fmla="*/ 0 h 107"/>
                  <a:gd name="T46" fmla="*/ 0 w 524"/>
                  <a:gd name="T47" fmla="*/ 0 h 107"/>
                  <a:gd name="T48" fmla="*/ 0 w 524"/>
                  <a:gd name="T49" fmla="*/ 0 h 107"/>
                  <a:gd name="T50" fmla="*/ 0 w 524"/>
                  <a:gd name="T51" fmla="*/ 0 h 107"/>
                  <a:gd name="T52" fmla="*/ 0 w 524"/>
                  <a:gd name="T53" fmla="*/ 0 h 107"/>
                  <a:gd name="T54" fmla="*/ 0 w 524"/>
                  <a:gd name="T55" fmla="*/ 0 h 107"/>
                  <a:gd name="T56" fmla="*/ 0 w 524"/>
                  <a:gd name="T57" fmla="*/ 0 h 107"/>
                  <a:gd name="T58" fmla="*/ 0 w 524"/>
                  <a:gd name="T59" fmla="*/ 0 h 107"/>
                  <a:gd name="T60" fmla="*/ 0 w 524"/>
                  <a:gd name="T61" fmla="*/ 0 h 107"/>
                  <a:gd name="T62" fmla="*/ 0 w 524"/>
                  <a:gd name="T63" fmla="*/ 0 h 107"/>
                  <a:gd name="T64" fmla="*/ 0 w 524"/>
                  <a:gd name="T65" fmla="*/ 0 h 107"/>
                  <a:gd name="T66" fmla="*/ 0 w 524"/>
                  <a:gd name="T67" fmla="*/ 0 h 107"/>
                  <a:gd name="T68" fmla="*/ 0 w 524"/>
                  <a:gd name="T69" fmla="*/ 0 h 107"/>
                  <a:gd name="T70" fmla="*/ 0 w 524"/>
                  <a:gd name="T71" fmla="*/ 0 h 107"/>
                  <a:gd name="T72" fmla="*/ 0 w 524"/>
                  <a:gd name="T73" fmla="*/ 0 h 107"/>
                  <a:gd name="T74" fmla="*/ 0 w 524"/>
                  <a:gd name="T75" fmla="*/ 0 h 107"/>
                  <a:gd name="T76" fmla="*/ 0 w 524"/>
                  <a:gd name="T77" fmla="*/ 0 h 107"/>
                  <a:gd name="T78" fmla="*/ 0 w 524"/>
                  <a:gd name="T79" fmla="*/ 0 h 107"/>
                  <a:gd name="T80" fmla="*/ 0 w 524"/>
                  <a:gd name="T81" fmla="*/ 0 h 107"/>
                  <a:gd name="T82" fmla="*/ 0 w 524"/>
                  <a:gd name="T83" fmla="*/ 0 h 107"/>
                  <a:gd name="T84" fmla="*/ 0 w 524"/>
                  <a:gd name="T85" fmla="*/ 0 h 107"/>
                  <a:gd name="T86" fmla="*/ 0 w 524"/>
                  <a:gd name="T87" fmla="*/ 0 h 107"/>
                  <a:gd name="T88" fmla="*/ 0 w 524"/>
                  <a:gd name="T89" fmla="*/ 0 h 107"/>
                  <a:gd name="T90" fmla="*/ 0 w 524"/>
                  <a:gd name="T91" fmla="*/ 0 h 107"/>
                  <a:gd name="T92" fmla="*/ 0 w 524"/>
                  <a:gd name="T93" fmla="*/ 0 h 107"/>
                  <a:gd name="T94" fmla="*/ 0 w 524"/>
                  <a:gd name="T95" fmla="*/ 0 h 107"/>
                  <a:gd name="T96" fmla="*/ 0 w 524"/>
                  <a:gd name="T97" fmla="*/ 0 h 107"/>
                  <a:gd name="T98" fmla="*/ 0 w 524"/>
                  <a:gd name="T99" fmla="*/ 0 h 107"/>
                  <a:gd name="T100" fmla="*/ 0 w 524"/>
                  <a:gd name="T101" fmla="*/ 0 h 107"/>
                  <a:gd name="T102" fmla="*/ 0 w 524"/>
                  <a:gd name="T103" fmla="*/ 0 h 107"/>
                  <a:gd name="T104" fmla="*/ 0 w 524"/>
                  <a:gd name="T105" fmla="*/ 0 h 107"/>
                  <a:gd name="T106" fmla="*/ 0 w 524"/>
                  <a:gd name="T107" fmla="*/ 0 h 107"/>
                  <a:gd name="T108" fmla="*/ 0 w 524"/>
                  <a:gd name="T109" fmla="*/ 0 h 107"/>
                  <a:gd name="T110" fmla="*/ 0 w 524"/>
                  <a:gd name="T111" fmla="*/ 0 h 107"/>
                  <a:gd name="T112" fmla="*/ 0 w 524"/>
                  <a:gd name="T113" fmla="*/ 0 h 107"/>
                  <a:gd name="T114" fmla="*/ 0 w 524"/>
                  <a:gd name="T115" fmla="*/ 0 h 107"/>
                  <a:gd name="T116" fmla="*/ 0 w 524"/>
                  <a:gd name="T117" fmla="*/ 0 h 107"/>
                  <a:gd name="T118" fmla="*/ 0 w 524"/>
                  <a:gd name="T119" fmla="*/ 0 h 107"/>
                  <a:gd name="T120" fmla="*/ 0 w 524"/>
                  <a:gd name="T121" fmla="*/ 0 h 107"/>
                  <a:gd name="T122" fmla="*/ 0 w 524"/>
                  <a:gd name="T123" fmla="*/ 0 h 1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524"/>
                  <a:gd name="T187" fmla="*/ 0 h 107"/>
                  <a:gd name="T188" fmla="*/ 524 w 524"/>
                  <a:gd name="T189" fmla="*/ 107 h 10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524" h="107">
                    <a:moveTo>
                      <a:pt x="0" y="80"/>
                    </a:moveTo>
                    <a:lnTo>
                      <a:pt x="2" y="80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4" y="77"/>
                    </a:lnTo>
                    <a:lnTo>
                      <a:pt x="6" y="77"/>
                    </a:lnTo>
                    <a:lnTo>
                      <a:pt x="7" y="76"/>
                    </a:lnTo>
                    <a:lnTo>
                      <a:pt x="8" y="76"/>
                    </a:lnTo>
                    <a:lnTo>
                      <a:pt x="10" y="75"/>
                    </a:lnTo>
                    <a:lnTo>
                      <a:pt x="11" y="73"/>
                    </a:lnTo>
                    <a:lnTo>
                      <a:pt x="14" y="72"/>
                    </a:lnTo>
                    <a:lnTo>
                      <a:pt x="16" y="71"/>
                    </a:lnTo>
                    <a:lnTo>
                      <a:pt x="18" y="69"/>
                    </a:lnTo>
                    <a:lnTo>
                      <a:pt x="20" y="68"/>
                    </a:lnTo>
                    <a:lnTo>
                      <a:pt x="24" y="68"/>
                    </a:lnTo>
                    <a:lnTo>
                      <a:pt x="25" y="66"/>
                    </a:lnTo>
                    <a:lnTo>
                      <a:pt x="29" y="64"/>
                    </a:lnTo>
                    <a:lnTo>
                      <a:pt x="32" y="63"/>
                    </a:lnTo>
                    <a:lnTo>
                      <a:pt x="35" y="62"/>
                    </a:lnTo>
                    <a:lnTo>
                      <a:pt x="39" y="59"/>
                    </a:lnTo>
                    <a:lnTo>
                      <a:pt x="41" y="58"/>
                    </a:lnTo>
                    <a:lnTo>
                      <a:pt x="45" y="56"/>
                    </a:lnTo>
                    <a:lnTo>
                      <a:pt x="49" y="55"/>
                    </a:lnTo>
                    <a:lnTo>
                      <a:pt x="53" y="52"/>
                    </a:lnTo>
                    <a:lnTo>
                      <a:pt x="57" y="51"/>
                    </a:lnTo>
                    <a:lnTo>
                      <a:pt x="61" y="48"/>
                    </a:lnTo>
                    <a:lnTo>
                      <a:pt x="65" y="47"/>
                    </a:lnTo>
                    <a:lnTo>
                      <a:pt x="69" y="45"/>
                    </a:lnTo>
                    <a:lnTo>
                      <a:pt x="73" y="43"/>
                    </a:lnTo>
                    <a:lnTo>
                      <a:pt x="78" y="42"/>
                    </a:lnTo>
                    <a:lnTo>
                      <a:pt x="83" y="39"/>
                    </a:lnTo>
                    <a:lnTo>
                      <a:pt x="87" y="38"/>
                    </a:lnTo>
                    <a:lnTo>
                      <a:pt x="92" y="35"/>
                    </a:lnTo>
                    <a:lnTo>
                      <a:pt x="96" y="34"/>
                    </a:lnTo>
                    <a:lnTo>
                      <a:pt x="102" y="31"/>
                    </a:lnTo>
                    <a:lnTo>
                      <a:pt x="105" y="30"/>
                    </a:lnTo>
                    <a:lnTo>
                      <a:pt x="111" y="29"/>
                    </a:lnTo>
                    <a:lnTo>
                      <a:pt x="116" y="26"/>
                    </a:lnTo>
                    <a:lnTo>
                      <a:pt x="121" y="25"/>
                    </a:lnTo>
                    <a:lnTo>
                      <a:pt x="126" y="22"/>
                    </a:lnTo>
                    <a:lnTo>
                      <a:pt x="132" y="21"/>
                    </a:lnTo>
                    <a:lnTo>
                      <a:pt x="137" y="20"/>
                    </a:lnTo>
                    <a:lnTo>
                      <a:pt x="144" y="18"/>
                    </a:lnTo>
                    <a:lnTo>
                      <a:pt x="149" y="16"/>
                    </a:lnTo>
                    <a:lnTo>
                      <a:pt x="154" y="14"/>
                    </a:lnTo>
                    <a:lnTo>
                      <a:pt x="161" y="13"/>
                    </a:lnTo>
                    <a:lnTo>
                      <a:pt x="166" y="12"/>
                    </a:lnTo>
                    <a:lnTo>
                      <a:pt x="171" y="10"/>
                    </a:lnTo>
                    <a:lnTo>
                      <a:pt x="178" y="9"/>
                    </a:lnTo>
                    <a:lnTo>
                      <a:pt x="183" y="8"/>
                    </a:lnTo>
                    <a:lnTo>
                      <a:pt x="189" y="7"/>
                    </a:lnTo>
                    <a:lnTo>
                      <a:pt x="195" y="5"/>
                    </a:lnTo>
                    <a:lnTo>
                      <a:pt x="201" y="4"/>
                    </a:lnTo>
                    <a:lnTo>
                      <a:pt x="207" y="4"/>
                    </a:lnTo>
                    <a:lnTo>
                      <a:pt x="213" y="3"/>
                    </a:lnTo>
                    <a:lnTo>
                      <a:pt x="218" y="1"/>
                    </a:lnTo>
                    <a:lnTo>
                      <a:pt x="225" y="1"/>
                    </a:lnTo>
                    <a:lnTo>
                      <a:pt x="232" y="0"/>
                    </a:lnTo>
                    <a:lnTo>
                      <a:pt x="237" y="0"/>
                    </a:lnTo>
                    <a:lnTo>
                      <a:pt x="243" y="0"/>
                    </a:lnTo>
                    <a:lnTo>
                      <a:pt x="250" y="0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7" y="0"/>
                    </a:lnTo>
                    <a:lnTo>
                      <a:pt x="292" y="1"/>
                    </a:lnTo>
                    <a:lnTo>
                      <a:pt x="298" y="1"/>
                    </a:lnTo>
                    <a:lnTo>
                      <a:pt x="304" y="1"/>
                    </a:lnTo>
                    <a:lnTo>
                      <a:pt x="310" y="3"/>
                    </a:lnTo>
                    <a:lnTo>
                      <a:pt x="317" y="4"/>
                    </a:lnTo>
                    <a:lnTo>
                      <a:pt x="322" y="5"/>
                    </a:lnTo>
                    <a:lnTo>
                      <a:pt x="329" y="5"/>
                    </a:lnTo>
                    <a:lnTo>
                      <a:pt x="334" y="7"/>
                    </a:lnTo>
                    <a:lnTo>
                      <a:pt x="340" y="8"/>
                    </a:lnTo>
                    <a:lnTo>
                      <a:pt x="346" y="9"/>
                    </a:lnTo>
                    <a:lnTo>
                      <a:pt x="352" y="10"/>
                    </a:lnTo>
                    <a:lnTo>
                      <a:pt x="358" y="12"/>
                    </a:lnTo>
                    <a:lnTo>
                      <a:pt x="364" y="13"/>
                    </a:lnTo>
                    <a:lnTo>
                      <a:pt x="369" y="14"/>
                    </a:lnTo>
                    <a:lnTo>
                      <a:pt x="375" y="17"/>
                    </a:lnTo>
                    <a:lnTo>
                      <a:pt x="380" y="18"/>
                    </a:lnTo>
                    <a:lnTo>
                      <a:pt x="386" y="20"/>
                    </a:lnTo>
                    <a:lnTo>
                      <a:pt x="392" y="21"/>
                    </a:lnTo>
                    <a:lnTo>
                      <a:pt x="397" y="24"/>
                    </a:lnTo>
                    <a:lnTo>
                      <a:pt x="402" y="25"/>
                    </a:lnTo>
                    <a:lnTo>
                      <a:pt x="407" y="28"/>
                    </a:lnTo>
                    <a:lnTo>
                      <a:pt x="413" y="29"/>
                    </a:lnTo>
                    <a:lnTo>
                      <a:pt x="418" y="30"/>
                    </a:lnTo>
                    <a:lnTo>
                      <a:pt x="423" y="33"/>
                    </a:lnTo>
                    <a:lnTo>
                      <a:pt x="427" y="34"/>
                    </a:lnTo>
                    <a:lnTo>
                      <a:pt x="432" y="37"/>
                    </a:lnTo>
                    <a:lnTo>
                      <a:pt x="438" y="38"/>
                    </a:lnTo>
                    <a:lnTo>
                      <a:pt x="443" y="41"/>
                    </a:lnTo>
                    <a:lnTo>
                      <a:pt x="447" y="42"/>
                    </a:lnTo>
                    <a:lnTo>
                      <a:pt x="451" y="45"/>
                    </a:lnTo>
                    <a:lnTo>
                      <a:pt x="455" y="46"/>
                    </a:lnTo>
                    <a:lnTo>
                      <a:pt x="460" y="48"/>
                    </a:lnTo>
                    <a:lnTo>
                      <a:pt x="464" y="50"/>
                    </a:lnTo>
                    <a:lnTo>
                      <a:pt x="468" y="51"/>
                    </a:lnTo>
                    <a:lnTo>
                      <a:pt x="472" y="54"/>
                    </a:lnTo>
                    <a:lnTo>
                      <a:pt x="476" y="55"/>
                    </a:lnTo>
                    <a:lnTo>
                      <a:pt x="478" y="58"/>
                    </a:lnTo>
                    <a:lnTo>
                      <a:pt x="482" y="59"/>
                    </a:lnTo>
                    <a:lnTo>
                      <a:pt x="486" y="60"/>
                    </a:lnTo>
                    <a:lnTo>
                      <a:pt x="489" y="63"/>
                    </a:lnTo>
                    <a:lnTo>
                      <a:pt x="493" y="64"/>
                    </a:lnTo>
                    <a:lnTo>
                      <a:pt x="495" y="66"/>
                    </a:lnTo>
                    <a:lnTo>
                      <a:pt x="498" y="67"/>
                    </a:lnTo>
                    <a:lnTo>
                      <a:pt x="502" y="68"/>
                    </a:lnTo>
                    <a:lnTo>
                      <a:pt x="503" y="69"/>
                    </a:lnTo>
                    <a:lnTo>
                      <a:pt x="506" y="71"/>
                    </a:lnTo>
                    <a:lnTo>
                      <a:pt x="509" y="72"/>
                    </a:lnTo>
                    <a:lnTo>
                      <a:pt x="511" y="73"/>
                    </a:lnTo>
                    <a:lnTo>
                      <a:pt x="512" y="75"/>
                    </a:lnTo>
                    <a:lnTo>
                      <a:pt x="515" y="76"/>
                    </a:lnTo>
                    <a:lnTo>
                      <a:pt x="516" y="77"/>
                    </a:lnTo>
                    <a:lnTo>
                      <a:pt x="518" y="79"/>
                    </a:lnTo>
                    <a:lnTo>
                      <a:pt x="519" y="79"/>
                    </a:lnTo>
                    <a:lnTo>
                      <a:pt x="520" y="79"/>
                    </a:lnTo>
                    <a:lnTo>
                      <a:pt x="522" y="80"/>
                    </a:lnTo>
                    <a:lnTo>
                      <a:pt x="523" y="81"/>
                    </a:lnTo>
                    <a:lnTo>
                      <a:pt x="524" y="81"/>
                    </a:lnTo>
                    <a:lnTo>
                      <a:pt x="476" y="107"/>
                    </a:lnTo>
                    <a:lnTo>
                      <a:pt x="474" y="106"/>
                    </a:lnTo>
                    <a:lnTo>
                      <a:pt x="473" y="105"/>
                    </a:lnTo>
                    <a:lnTo>
                      <a:pt x="470" y="105"/>
                    </a:lnTo>
                    <a:lnTo>
                      <a:pt x="469" y="104"/>
                    </a:lnTo>
                    <a:lnTo>
                      <a:pt x="468" y="102"/>
                    </a:lnTo>
                    <a:lnTo>
                      <a:pt x="465" y="102"/>
                    </a:lnTo>
                    <a:lnTo>
                      <a:pt x="464" y="101"/>
                    </a:lnTo>
                    <a:lnTo>
                      <a:pt x="463" y="101"/>
                    </a:lnTo>
                    <a:lnTo>
                      <a:pt x="460" y="100"/>
                    </a:lnTo>
                    <a:lnTo>
                      <a:pt x="459" y="98"/>
                    </a:lnTo>
                    <a:lnTo>
                      <a:pt x="456" y="98"/>
                    </a:lnTo>
                    <a:lnTo>
                      <a:pt x="453" y="97"/>
                    </a:lnTo>
                    <a:lnTo>
                      <a:pt x="451" y="96"/>
                    </a:lnTo>
                    <a:lnTo>
                      <a:pt x="448" y="94"/>
                    </a:lnTo>
                    <a:lnTo>
                      <a:pt x="445" y="93"/>
                    </a:lnTo>
                    <a:lnTo>
                      <a:pt x="442" y="92"/>
                    </a:lnTo>
                    <a:lnTo>
                      <a:pt x="439" y="90"/>
                    </a:lnTo>
                    <a:lnTo>
                      <a:pt x="436" y="89"/>
                    </a:lnTo>
                    <a:lnTo>
                      <a:pt x="432" y="88"/>
                    </a:lnTo>
                    <a:lnTo>
                      <a:pt x="430" y="87"/>
                    </a:lnTo>
                    <a:lnTo>
                      <a:pt x="426" y="85"/>
                    </a:lnTo>
                    <a:lnTo>
                      <a:pt x="422" y="84"/>
                    </a:lnTo>
                    <a:lnTo>
                      <a:pt x="419" y="83"/>
                    </a:lnTo>
                    <a:lnTo>
                      <a:pt x="415" y="81"/>
                    </a:lnTo>
                    <a:lnTo>
                      <a:pt x="411" y="80"/>
                    </a:lnTo>
                    <a:lnTo>
                      <a:pt x="407" y="79"/>
                    </a:lnTo>
                    <a:lnTo>
                      <a:pt x="403" y="77"/>
                    </a:lnTo>
                    <a:lnTo>
                      <a:pt x="400" y="76"/>
                    </a:lnTo>
                    <a:lnTo>
                      <a:pt x="396" y="75"/>
                    </a:lnTo>
                    <a:lnTo>
                      <a:pt x="390" y="72"/>
                    </a:lnTo>
                    <a:lnTo>
                      <a:pt x="386" y="71"/>
                    </a:lnTo>
                    <a:lnTo>
                      <a:pt x="382" y="69"/>
                    </a:lnTo>
                    <a:lnTo>
                      <a:pt x="379" y="68"/>
                    </a:lnTo>
                    <a:lnTo>
                      <a:pt x="373" y="67"/>
                    </a:lnTo>
                    <a:lnTo>
                      <a:pt x="369" y="66"/>
                    </a:lnTo>
                    <a:lnTo>
                      <a:pt x="364" y="64"/>
                    </a:lnTo>
                    <a:lnTo>
                      <a:pt x="360" y="63"/>
                    </a:lnTo>
                    <a:lnTo>
                      <a:pt x="355" y="62"/>
                    </a:lnTo>
                    <a:lnTo>
                      <a:pt x="351" y="60"/>
                    </a:lnTo>
                    <a:lnTo>
                      <a:pt x="346" y="59"/>
                    </a:lnTo>
                    <a:lnTo>
                      <a:pt x="342" y="58"/>
                    </a:lnTo>
                    <a:lnTo>
                      <a:pt x="337" y="56"/>
                    </a:lnTo>
                    <a:lnTo>
                      <a:pt x="331" y="56"/>
                    </a:lnTo>
                    <a:lnTo>
                      <a:pt x="327" y="55"/>
                    </a:lnTo>
                    <a:lnTo>
                      <a:pt x="322" y="54"/>
                    </a:lnTo>
                    <a:lnTo>
                      <a:pt x="317" y="52"/>
                    </a:lnTo>
                    <a:lnTo>
                      <a:pt x="312" y="51"/>
                    </a:lnTo>
                    <a:lnTo>
                      <a:pt x="306" y="51"/>
                    </a:lnTo>
                    <a:lnTo>
                      <a:pt x="302" y="50"/>
                    </a:lnTo>
                    <a:lnTo>
                      <a:pt x="297" y="50"/>
                    </a:lnTo>
                    <a:lnTo>
                      <a:pt x="292" y="48"/>
                    </a:lnTo>
                    <a:lnTo>
                      <a:pt x="287" y="48"/>
                    </a:lnTo>
                    <a:lnTo>
                      <a:pt x="283" y="47"/>
                    </a:lnTo>
                    <a:lnTo>
                      <a:pt x="277" y="47"/>
                    </a:lnTo>
                    <a:lnTo>
                      <a:pt x="272" y="47"/>
                    </a:lnTo>
                    <a:lnTo>
                      <a:pt x="267" y="46"/>
                    </a:lnTo>
                    <a:lnTo>
                      <a:pt x="262" y="46"/>
                    </a:lnTo>
                    <a:lnTo>
                      <a:pt x="258" y="46"/>
                    </a:lnTo>
                    <a:lnTo>
                      <a:pt x="253" y="46"/>
                    </a:lnTo>
                    <a:lnTo>
                      <a:pt x="247" y="46"/>
                    </a:lnTo>
                    <a:lnTo>
                      <a:pt x="243" y="46"/>
                    </a:lnTo>
                    <a:lnTo>
                      <a:pt x="238" y="46"/>
                    </a:lnTo>
                    <a:lnTo>
                      <a:pt x="233" y="46"/>
                    </a:lnTo>
                    <a:lnTo>
                      <a:pt x="229" y="46"/>
                    </a:lnTo>
                    <a:lnTo>
                      <a:pt x="224" y="47"/>
                    </a:lnTo>
                    <a:lnTo>
                      <a:pt x="218" y="47"/>
                    </a:lnTo>
                    <a:lnTo>
                      <a:pt x="214" y="47"/>
                    </a:lnTo>
                    <a:lnTo>
                      <a:pt x="210" y="48"/>
                    </a:lnTo>
                    <a:lnTo>
                      <a:pt x="205" y="48"/>
                    </a:lnTo>
                    <a:lnTo>
                      <a:pt x="201" y="50"/>
                    </a:lnTo>
                    <a:lnTo>
                      <a:pt x="196" y="50"/>
                    </a:lnTo>
                    <a:lnTo>
                      <a:pt x="192" y="51"/>
                    </a:lnTo>
                    <a:lnTo>
                      <a:pt x="188" y="51"/>
                    </a:lnTo>
                    <a:lnTo>
                      <a:pt x="183" y="52"/>
                    </a:lnTo>
                    <a:lnTo>
                      <a:pt x="179" y="54"/>
                    </a:lnTo>
                    <a:lnTo>
                      <a:pt x="175" y="55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2" y="58"/>
                    </a:lnTo>
                    <a:lnTo>
                      <a:pt x="158" y="59"/>
                    </a:lnTo>
                    <a:lnTo>
                      <a:pt x="154" y="60"/>
                    </a:lnTo>
                    <a:lnTo>
                      <a:pt x="150" y="62"/>
                    </a:lnTo>
                    <a:lnTo>
                      <a:pt x="146" y="63"/>
                    </a:lnTo>
                    <a:lnTo>
                      <a:pt x="142" y="63"/>
                    </a:lnTo>
                    <a:lnTo>
                      <a:pt x="140" y="64"/>
                    </a:lnTo>
                    <a:lnTo>
                      <a:pt x="136" y="66"/>
                    </a:lnTo>
                    <a:lnTo>
                      <a:pt x="132" y="67"/>
                    </a:lnTo>
                    <a:lnTo>
                      <a:pt x="129" y="68"/>
                    </a:lnTo>
                    <a:lnTo>
                      <a:pt x="125" y="69"/>
                    </a:lnTo>
                    <a:lnTo>
                      <a:pt x="121" y="71"/>
                    </a:lnTo>
                    <a:lnTo>
                      <a:pt x="119" y="72"/>
                    </a:lnTo>
                    <a:lnTo>
                      <a:pt x="116" y="73"/>
                    </a:lnTo>
                    <a:lnTo>
                      <a:pt x="112" y="75"/>
                    </a:lnTo>
                    <a:lnTo>
                      <a:pt x="109" y="76"/>
                    </a:lnTo>
                    <a:lnTo>
                      <a:pt x="105" y="77"/>
                    </a:lnTo>
                    <a:lnTo>
                      <a:pt x="103" y="79"/>
                    </a:lnTo>
                    <a:lnTo>
                      <a:pt x="100" y="80"/>
                    </a:lnTo>
                    <a:lnTo>
                      <a:pt x="98" y="81"/>
                    </a:lnTo>
                    <a:lnTo>
                      <a:pt x="95" y="83"/>
                    </a:lnTo>
                    <a:lnTo>
                      <a:pt x="92" y="84"/>
                    </a:lnTo>
                    <a:lnTo>
                      <a:pt x="90" y="85"/>
                    </a:lnTo>
                    <a:lnTo>
                      <a:pt x="87" y="87"/>
                    </a:lnTo>
                    <a:lnTo>
                      <a:pt x="86" y="88"/>
                    </a:lnTo>
                    <a:lnTo>
                      <a:pt x="83" y="89"/>
                    </a:lnTo>
                    <a:lnTo>
                      <a:pt x="81" y="90"/>
                    </a:lnTo>
                    <a:lnTo>
                      <a:pt x="79" y="90"/>
                    </a:lnTo>
                    <a:lnTo>
                      <a:pt x="78" y="92"/>
                    </a:lnTo>
                    <a:lnTo>
                      <a:pt x="75" y="93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1" y="96"/>
                    </a:lnTo>
                    <a:lnTo>
                      <a:pt x="70" y="96"/>
                    </a:lnTo>
                    <a:lnTo>
                      <a:pt x="69" y="97"/>
                    </a:lnTo>
                    <a:lnTo>
                      <a:pt x="67" y="98"/>
                    </a:lnTo>
                    <a:lnTo>
                      <a:pt x="66" y="98"/>
                    </a:lnTo>
                    <a:lnTo>
                      <a:pt x="65" y="100"/>
                    </a:lnTo>
                    <a:lnTo>
                      <a:pt x="63" y="101"/>
                    </a:lnTo>
                    <a:lnTo>
                      <a:pt x="62" y="101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3" name="Freeform 86"/>
              <p:cNvSpPr>
                <a:spLocks/>
              </p:cNvSpPr>
              <p:nvPr/>
            </p:nvSpPr>
            <p:spPr bwMode="auto">
              <a:xfrm>
                <a:off x="2487" y="1869"/>
                <a:ext cx="174" cy="30"/>
              </a:xfrm>
              <a:custGeom>
                <a:avLst/>
                <a:gdLst>
                  <a:gd name="T0" fmla="*/ 0 w 524"/>
                  <a:gd name="T1" fmla="*/ 0 h 91"/>
                  <a:gd name="T2" fmla="*/ 0 w 524"/>
                  <a:gd name="T3" fmla="*/ 0 h 91"/>
                  <a:gd name="T4" fmla="*/ 0 w 524"/>
                  <a:gd name="T5" fmla="*/ 0 h 91"/>
                  <a:gd name="T6" fmla="*/ 0 w 524"/>
                  <a:gd name="T7" fmla="*/ 0 h 91"/>
                  <a:gd name="T8" fmla="*/ 0 w 524"/>
                  <a:gd name="T9" fmla="*/ 0 h 91"/>
                  <a:gd name="T10" fmla="*/ 0 w 524"/>
                  <a:gd name="T11" fmla="*/ 0 h 91"/>
                  <a:gd name="T12" fmla="*/ 0 w 524"/>
                  <a:gd name="T13" fmla="*/ 0 h 91"/>
                  <a:gd name="T14" fmla="*/ 0 w 524"/>
                  <a:gd name="T15" fmla="*/ 0 h 91"/>
                  <a:gd name="T16" fmla="*/ 0 w 524"/>
                  <a:gd name="T17" fmla="*/ 0 h 91"/>
                  <a:gd name="T18" fmla="*/ 0 w 524"/>
                  <a:gd name="T19" fmla="*/ 0 h 91"/>
                  <a:gd name="T20" fmla="*/ 0 w 524"/>
                  <a:gd name="T21" fmla="*/ 0 h 91"/>
                  <a:gd name="T22" fmla="*/ 0 w 524"/>
                  <a:gd name="T23" fmla="*/ 0 h 91"/>
                  <a:gd name="T24" fmla="*/ 0 w 524"/>
                  <a:gd name="T25" fmla="*/ 0 h 91"/>
                  <a:gd name="T26" fmla="*/ 0 w 524"/>
                  <a:gd name="T27" fmla="*/ 0 h 91"/>
                  <a:gd name="T28" fmla="*/ 0 w 524"/>
                  <a:gd name="T29" fmla="*/ 0 h 91"/>
                  <a:gd name="T30" fmla="*/ 0 w 524"/>
                  <a:gd name="T31" fmla="*/ 0 h 91"/>
                  <a:gd name="T32" fmla="*/ 0 w 524"/>
                  <a:gd name="T33" fmla="*/ 0 h 91"/>
                  <a:gd name="T34" fmla="*/ 0 w 524"/>
                  <a:gd name="T35" fmla="*/ 0 h 91"/>
                  <a:gd name="T36" fmla="*/ 0 w 524"/>
                  <a:gd name="T37" fmla="*/ 0 h 91"/>
                  <a:gd name="T38" fmla="*/ 0 w 524"/>
                  <a:gd name="T39" fmla="*/ 0 h 91"/>
                  <a:gd name="T40" fmla="*/ 0 w 524"/>
                  <a:gd name="T41" fmla="*/ 0 h 91"/>
                  <a:gd name="T42" fmla="*/ 0 w 524"/>
                  <a:gd name="T43" fmla="*/ 0 h 91"/>
                  <a:gd name="T44" fmla="*/ 0 w 524"/>
                  <a:gd name="T45" fmla="*/ 0 h 91"/>
                  <a:gd name="T46" fmla="*/ 0 w 524"/>
                  <a:gd name="T47" fmla="*/ 0 h 91"/>
                  <a:gd name="T48" fmla="*/ 0 w 524"/>
                  <a:gd name="T49" fmla="*/ 0 h 91"/>
                  <a:gd name="T50" fmla="*/ 0 w 524"/>
                  <a:gd name="T51" fmla="*/ 0 h 91"/>
                  <a:gd name="T52" fmla="*/ 0 w 524"/>
                  <a:gd name="T53" fmla="*/ 0 h 91"/>
                  <a:gd name="T54" fmla="*/ 0 w 524"/>
                  <a:gd name="T55" fmla="*/ 0 h 91"/>
                  <a:gd name="T56" fmla="*/ 0 w 524"/>
                  <a:gd name="T57" fmla="*/ 0 h 91"/>
                  <a:gd name="T58" fmla="*/ 0 w 524"/>
                  <a:gd name="T59" fmla="*/ 0 h 91"/>
                  <a:gd name="T60" fmla="*/ 0 w 524"/>
                  <a:gd name="T61" fmla="*/ 0 h 91"/>
                  <a:gd name="T62" fmla="*/ 0 w 524"/>
                  <a:gd name="T63" fmla="*/ 0 h 91"/>
                  <a:gd name="T64" fmla="*/ 0 w 524"/>
                  <a:gd name="T65" fmla="*/ 0 h 91"/>
                  <a:gd name="T66" fmla="*/ 0 w 524"/>
                  <a:gd name="T67" fmla="*/ 0 h 91"/>
                  <a:gd name="T68" fmla="*/ 0 w 524"/>
                  <a:gd name="T69" fmla="*/ 0 h 91"/>
                  <a:gd name="T70" fmla="*/ 0 w 524"/>
                  <a:gd name="T71" fmla="*/ 0 h 91"/>
                  <a:gd name="T72" fmla="*/ 0 w 524"/>
                  <a:gd name="T73" fmla="*/ 0 h 91"/>
                  <a:gd name="T74" fmla="*/ 0 w 524"/>
                  <a:gd name="T75" fmla="*/ 0 h 91"/>
                  <a:gd name="T76" fmla="*/ 0 w 524"/>
                  <a:gd name="T77" fmla="*/ 0 h 91"/>
                  <a:gd name="T78" fmla="*/ 0 w 524"/>
                  <a:gd name="T79" fmla="*/ 0 h 91"/>
                  <a:gd name="T80" fmla="*/ 0 w 524"/>
                  <a:gd name="T81" fmla="*/ 0 h 91"/>
                  <a:gd name="T82" fmla="*/ 0 w 524"/>
                  <a:gd name="T83" fmla="*/ 0 h 91"/>
                  <a:gd name="T84" fmla="*/ 0 w 524"/>
                  <a:gd name="T85" fmla="*/ 0 h 91"/>
                  <a:gd name="T86" fmla="*/ 0 w 524"/>
                  <a:gd name="T87" fmla="*/ 0 h 91"/>
                  <a:gd name="T88" fmla="*/ 0 w 524"/>
                  <a:gd name="T89" fmla="*/ 0 h 91"/>
                  <a:gd name="T90" fmla="*/ 0 w 524"/>
                  <a:gd name="T91" fmla="*/ 0 h 91"/>
                  <a:gd name="T92" fmla="*/ 0 w 524"/>
                  <a:gd name="T93" fmla="*/ 0 h 91"/>
                  <a:gd name="T94" fmla="*/ 0 w 524"/>
                  <a:gd name="T95" fmla="*/ 0 h 91"/>
                  <a:gd name="T96" fmla="*/ 0 w 524"/>
                  <a:gd name="T97" fmla="*/ 0 h 91"/>
                  <a:gd name="T98" fmla="*/ 0 w 524"/>
                  <a:gd name="T99" fmla="*/ 0 h 91"/>
                  <a:gd name="T100" fmla="*/ 0 w 524"/>
                  <a:gd name="T101" fmla="*/ 0 h 91"/>
                  <a:gd name="T102" fmla="*/ 0 w 524"/>
                  <a:gd name="T103" fmla="*/ 0 h 91"/>
                  <a:gd name="T104" fmla="*/ 0 w 524"/>
                  <a:gd name="T105" fmla="*/ 0 h 91"/>
                  <a:gd name="T106" fmla="*/ 0 w 524"/>
                  <a:gd name="T107" fmla="*/ 0 h 91"/>
                  <a:gd name="T108" fmla="*/ 0 w 524"/>
                  <a:gd name="T109" fmla="*/ 0 h 91"/>
                  <a:gd name="T110" fmla="*/ 0 w 524"/>
                  <a:gd name="T111" fmla="*/ 0 h 91"/>
                  <a:gd name="T112" fmla="*/ 0 w 524"/>
                  <a:gd name="T113" fmla="*/ 0 h 91"/>
                  <a:gd name="T114" fmla="*/ 0 w 524"/>
                  <a:gd name="T115" fmla="*/ 0 h 91"/>
                  <a:gd name="T116" fmla="*/ 0 w 524"/>
                  <a:gd name="T117" fmla="*/ 0 h 91"/>
                  <a:gd name="T118" fmla="*/ 0 w 524"/>
                  <a:gd name="T119" fmla="*/ 0 h 91"/>
                  <a:gd name="T120" fmla="*/ 0 w 524"/>
                  <a:gd name="T121" fmla="*/ 0 h 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4"/>
                  <a:gd name="T184" fmla="*/ 0 h 91"/>
                  <a:gd name="T185" fmla="*/ 524 w 524"/>
                  <a:gd name="T186" fmla="*/ 91 h 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4" h="91">
                    <a:moveTo>
                      <a:pt x="62" y="4"/>
                    </a:moveTo>
                    <a:lnTo>
                      <a:pt x="63" y="4"/>
                    </a:lnTo>
                    <a:lnTo>
                      <a:pt x="65" y="5"/>
                    </a:lnTo>
                    <a:lnTo>
                      <a:pt x="66" y="5"/>
                    </a:lnTo>
                    <a:lnTo>
                      <a:pt x="67" y="7"/>
                    </a:lnTo>
                    <a:lnTo>
                      <a:pt x="69" y="7"/>
                    </a:lnTo>
                    <a:lnTo>
                      <a:pt x="70" y="7"/>
                    </a:lnTo>
                    <a:lnTo>
                      <a:pt x="71" y="8"/>
                    </a:lnTo>
                    <a:lnTo>
                      <a:pt x="73" y="9"/>
                    </a:lnTo>
                    <a:lnTo>
                      <a:pt x="74" y="9"/>
                    </a:lnTo>
                    <a:lnTo>
                      <a:pt x="77" y="11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82" y="13"/>
                    </a:lnTo>
                    <a:lnTo>
                      <a:pt x="84" y="13"/>
                    </a:lnTo>
                    <a:lnTo>
                      <a:pt x="86" y="15"/>
                    </a:lnTo>
                    <a:lnTo>
                      <a:pt x="88" y="16"/>
                    </a:lnTo>
                    <a:lnTo>
                      <a:pt x="91" y="17"/>
                    </a:lnTo>
                    <a:lnTo>
                      <a:pt x="94" y="18"/>
                    </a:lnTo>
                    <a:lnTo>
                      <a:pt x="96" y="20"/>
                    </a:lnTo>
                    <a:lnTo>
                      <a:pt x="99" y="20"/>
                    </a:lnTo>
                    <a:lnTo>
                      <a:pt x="102" y="21"/>
                    </a:lnTo>
                    <a:lnTo>
                      <a:pt x="104" y="22"/>
                    </a:lnTo>
                    <a:lnTo>
                      <a:pt x="108" y="24"/>
                    </a:lnTo>
                    <a:lnTo>
                      <a:pt x="111" y="25"/>
                    </a:lnTo>
                    <a:lnTo>
                      <a:pt x="113" y="26"/>
                    </a:lnTo>
                    <a:lnTo>
                      <a:pt x="117" y="26"/>
                    </a:lnTo>
                    <a:lnTo>
                      <a:pt x="121" y="28"/>
                    </a:lnTo>
                    <a:lnTo>
                      <a:pt x="124" y="29"/>
                    </a:lnTo>
                    <a:lnTo>
                      <a:pt x="128" y="30"/>
                    </a:lnTo>
                    <a:lnTo>
                      <a:pt x="130" y="32"/>
                    </a:lnTo>
                    <a:lnTo>
                      <a:pt x="134" y="33"/>
                    </a:lnTo>
                    <a:lnTo>
                      <a:pt x="138" y="33"/>
                    </a:lnTo>
                    <a:lnTo>
                      <a:pt x="142" y="34"/>
                    </a:lnTo>
                    <a:lnTo>
                      <a:pt x="146" y="35"/>
                    </a:lnTo>
                    <a:lnTo>
                      <a:pt x="149" y="37"/>
                    </a:lnTo>
                    <a:lnTo>
                      <a:pt x="153" y="38"/>
                    </a:lnTo>
                    <a:lnTo>
                      <a:pt x="157" y="39"/>
                    </a:lnTo>
                    <a:lnTo>
                      <a:pt x="161" y="39"/>
                    </a:lnTo>
                    <a:lnTo>
                      <a:pt x="166" y="41"/>
                    </a:lnTo>
                    <a:lnTo>
                      <a:pt x="170" y="42"/>
                    </a:lnTo>
                    <a:lnTo>
                      <a:pt x="174" y="43"/>
                    </a:lnTo>
                    <a:lnTo>
                      <a:pt x="178" y="43"/>
                    </a:lnTo>
                    <a:lnTo>
                      <a:pt x="182" y="45"/>
                    </a:lnTo>
                    <a:lnTo>
                      <a:pt x="187" y="46"/>
                    </a:lnTo>
                    <a:lnTo>
                      <a:pt x="191" y="46"/>
                    </a:lnTo>
                    <a:lnTo>
                      <a:pt x="195" y="47"/>
                    </a:lnTo>
                    <a:lnTo>
                      <a:pt x="200" y="47"/>
                    </a:lnTo>
                    <a:lnTo>
                      <a:pt x="204" y="49"/>
                    </a:lnTo>
                    <a:lnTo>
                      <a:pt x="208" y="49"/>
                    </a:lnTo>
                    <a:lnTo>
                      <a:pt x="213" y="49"/>
                    </a:lnTo>
                    <a:lnTo>
                      <a:pt x="218" y="50"/>
                    </a:lnTo>
                    <a:lnTo>
                      <a:pt x="222" y="50"/>
                    </a:lnTo>
                    <a:lnTo>
                      <a:pt x="228" y="50"/>
                    </a:lnTo>
                    <a:lnTo>
                      <a:pt x="232" y="50"/>
                    </a:lnTo>
                    <a:lnTo>
                      <a:pt x="237" y="51"/>
                    </a:lnTo>
                    <a:lnTo>
                      <a:pt x="241" y="51"/>
                    </a:lnTo>
                    <a:lnTo>
                      <a:pt x="246" y="51"/>
                    </a:lnTo>
                    <a:lnTo>
                      <a:pt x="251" y="51"/>
                    </a:lnTo>
                    <a:lnTo>
                      <a:pt x="255" y="51"/>
                    </a:lnTo>
                    <a:lnTo>
                      <a:pt x="260" y="51"/>
                    </a:lnTo>
                    <a:lnTo>
                      <a:pt x="266" y="51"/>
                    </a:lnTo>
                    <a:lnTo>
                      <a:pt x="270" y="51"/>
                    </a:lnTo>
                    <a:lnTo>
                      <a:pt x="275" y="51"/>
                    </a:lnTo>
                    <a:lnTo>
                      <a:pt x="279" y="50"/>
                    </a:lnTo>
                    <a:lnTo>
                      <a:pt x="284" y="50"/>
                    </a:lnTo>
                    <a:lnTo>
                      <a:pt x="289" y="50"/>
                    </a:lnTo>
                    <a:lnTo>
                      <a:pt x="295" y="50"/>
                    </a:lnTo>
                    <a:lnTo>
                      <a:pt x="298" y="49"/>
                    </a:lnTo>
                    <a:lnTo>
                      <a:pt x="304" y="47"/>
                    </a:lnTo>
                    <a:lnTo>
                      <a:pt x="308" y="47"/>
                    </a:lnTo>
                    <a:lnTo>
                      <a:pt x="313" y="47"/>
                    </a:lnTo>
                    <a:lnTo>
                      <a:pt x="317" y="46"/>
                    </a:lnTo>
                    <a:lnTo>
                      <a:pt x="322" y="45"/>
                    </a:lnTo>
                    <a:lnTo>
                      <a:pt x="327" y="45"/>
                    </a:lnTo>
                    <a:lnTo>
                      <a:pt x="331" y="43"/>
                    </a:lnTo>
                    <a:lnTo>
                      <a:pt x="337" y="42"/>
                    </a:lnTo>
                    <a:lnTo>
                      <a:pt x="340" y="42"/>
                    </a:lnTo>
                    <a:lnTo>
                      <a:pt x="344" y="41"/>
                    </a:lnTo>
                    <a:lnTo>
                      <a:pt x="350" y="39"/>
                    </a:lnTo>
                    <a:lnTo>
                      <a:pt x="354" y="38"/>
                    </a:lnTo>
                    <a:lnTo>
                      <a:pt x="359" y="37"/>
                    </a:lnTo>
                    <a:lnTo>
                      <a:pt x="363" y="37"/>
                    </a:lnTo>
                    <a:lnTo>
                      <a:pt x="367" y="35"/>
                    </a:lnTo>
                    <a:lnTo>
                      <a:pt x="371" y="34"/>
                    </a:lnTo>
                    <a:lnTo>
                      <a:pt x="376" y="33"/>
                    </a:lnTo>
                    <a:lnTo>
                      <a:pt x="380" y="32"/>
                    </a:lnTo>
                    <a:lnTo>
                      <a:pt x="384" y="30"/>
                    </a:lnTo>
                    <a:lnTo>
                      <a:pt x="388" y="30"/>
                    </a:lnTo>
                    <a:lnTo>
                      <a:pt x="392" y="29"/>
                    </a:lnTo>
                    <a:lnTo>
                      <a:pt x="396" y="28"/>
                    </a:lnTo>
                    <a:lnTo>
                      <a:pt x="400" y="26"/>
                    </a:lnTo>
                    <a:lnTo>
                      <a:pt x="403" y="25"/>
                    </a:lnTo>
                    <a:lnTo>
                      <a:pt x="406" y="24"/>
                    </a:lnTo>
                    <a:lnTo>
                      <a:pt x="410" y="22"/>
                    </a:lnTo>
                    <a:lnTo>
                      <a:pt x="414" y="21"/>
                    </a:lnTo>
                    <a:lnTo>
                      <a:pt x="417" y="20"/>
                    </a:lnTo>
                    <a:lnTo>
                      <a:pt x="421" y="18"/>
                    </a:lnTo>
                    <a:lnTo>
                      <a:pt x="423" y="17"/>
                    </a:lnTo>
                    <a:lnTo>
                      <a:pt x="427" y="17"/>
                    </a:lnTo>
                    <a:lnTo>
                      <a:pt x="430" y="16"/>
                    </a:lnTo>
                    <a:lnTo>
                      <a:pt x="432" y="15"/>
                    </a:lnTo>
                    <a:lnTo>
                      <a:pt x="435" y="13"/>
                    </a:lnTo>
                    <a:lnTo>
                      <a:pt x="438" y="12"/>
                    </a:lnTo>
                    <a:lnTo>
                      <a:pt x="440" y="11"/>
                    </a:lnTo>
                    <a:lnTo>
                      <a:pt x="443" y="11"/>
                    </a:lnTo>
                    <a:lnTo>
                      <a:pt x="445" y="9"/>
                    </a:lnTo>
                    <a:lnTo>
                      <a:pt x="448" y="8"/>
                    </a:lnTo>
                    <a:lnTo>
                      <a:pt x="449" y="8"/>
                    </a:lnTo>
                    <a:lnTo>
                      <a:pt x="452" y="7"/>
                    </a:lnTo>
                    <a:lnTo>
                      <a:pt x="453" y="5"/>
                    </a:lnTo>
                    <a:lnTo>
                      <a:pt x="456" y="5"/>
                    </a:lnTo>
                    <a:lnTo>
                      <a:pt x="457" y="4"/>
                    </a:lnTo>
                    <a:lnTo>
                      <a:pt x="459" y="4"/>
                    </a:lnTo>
                    <a:lnTo>
                      <a:pt x="460" y="3"/>
                    </a:lnTo>
                    <a:lnTo>
                      <a:pt x="463" y="3"/>
                    </a:lnTo>
                    <a:lnTo>
                      <a:pt x="464" y="1"/>
                    </a:lnTo>
                    <a:lnTo>
                      <a:pt x="465" y="1"/>
                    </a:lnTo>
                    <a:lnTo>
                      <a:pt x="467" y="0"/>
                    </a:lnTo>
                    <a:lnTo>
                      <a:pt x="524" y="9"/>
                    </a:lnTo>
                    <a:lnTo>
                      <a:pt x="523" y="9"/>
                    </a:lnTo>
                    <a:lnTo>
                      <a:pt x="522" y="11"/>
                    </a:lnTo>
                    <a:lnTo>
                      <a:pt x="520" y="12"/>
                    </a:lnTo>
                    <a:lnTo>
                      <a:pt x="519" y="12"/>
                    </a:lnTo>
                    <a:lnTo>
                      <a:pt x="518" y="13"/>
                    </a:lnTo>
                    <a:lnTo>
                      <a:pt x="515" y="13"/>
                    </a:lnTo>
                    <a:lnTo>
                      <a:pt x="514" y="15"/>
                    </a:lnTo>
                    <a:lnTo>
                      <a:pt x="511" y="16"/>
                    </a:lnTo>
                    <a:lnTo>
                      <a:pt x="510" y="17"/>
                    </a:lnTo>
                    <a:lnTo>
                      <a:pt x="507" y="17"/>
                    </a:lnTo>
                    <a:lnTo>
                      <a:pt x="505" y="20"/>
                    </a:lnTo>
                    <a:lnTo>
                      <a:pt x="502" y="21"/>
                    </a:lnTo>
                    <a:lnTo>
                      <a:pt x="499" y="22"/>
                    </a:lnTo>
                    <a:lnTo>
                      <a:pt x="497" y="24"/>
                    </a:lnTo>
                    <a:lnTo>
                      <a:pt x="493" y="25"/>
                    </a:lnTo>
                    <a:lnTo>
                      <a:pt x="490" y="26"/>
                    </a:lnTo>
                    <a:lnTo>
                      <a:pt x="486" y="28"/>
                    </a:lnTo>
                    <a:lnTo>
                      <a:pt x="482" y="30"/>
                    </a:lnTo>
                    <a:lnTo>
                      <a:pt x="480" y="32"/>
                    </a:lnTo>
                    <a:lnTo>
                      <a:pt x="476" y="33"/>
                    </a:lnTo>
                    <a:lnTo>
                      <a:pt x="472" y="35"/>
                    </a:lnTo>
                    <a:lnTo>
                      <a:pt x="468" y="37"/>
                    </a:lnTo>
                    <a:lnTo>
                      <a:pt x="464" y="38"/>
                    </a:lnTo>
                    <a:lnTo>
                      <a:pt x="459" y="41"/>
                    </a:lnTo>
                    <a:lnTo>
                      <a:pt x="455" y="42"/>
                    </a:lnTo>
                    <a:lnTo>
                      <a:pt x="451" y="43"/>
                    </a:lnTo>
                    <a:lnTo>
                      <a:pt x="445" y="46"/>
                    </a:lnTo>
                    <a:lnTo>
                      <a:pt x="442" y="47"/>
                    </a:lnTo>
                    <a:lnTo>
                      <a:pt x="436" y="50"/>
                    </a:lnTo>
                    <a:lnTo>
                      <a:pt x="431" y="51"/>
                    </a:lnTo>
                    <a:lnTo>
                      <a:pt x="426" y="54"/>
                    </a:lnTo>
                    <a:lnTo>
                      <a:pt x="421" y="55"/>
                    </a:lnTo>
                    <a:lnTo>
                      <a:pt x="417" y="58"/>
                    </a:lnTo>
                    <a:lnTo>
                      <a:pt x="410" y="59"/>
                    </a:lnTo>
                    <a:lnTo>
                      <a:pt x="405" y="60"/>
                    </a:lnTo>
                    <a:lnTo>
                      <a:pt x="400" y="63"/>
                    </a:lnTo>
                    <a:lnTo>
                      <a:pt x="394" y="64"/>
                    </a:lnTo>
                    <a:lnTo>
                      <a:pt x="389" y="67"/>
                    </a:lnTo>
                    <a:lnTo>
                      <a:pt x="384" y="68"/>
                    </a:lnTo>
                    <a:lnTo>
                      <a:pt x="377" y="70"/>
                    </a:lnTo>
                    <a:lnTo>
                      <a:pt x="372" y="71"/>
                    </a:lnTo>
                    <a:lnTo>
                      <a:pt x="367" y="73"/>
                    </a:lnTo>
                    <a:lnTo>
                      <a:pt x="360" y="75"/>
                    </a:lnTo>
                    <a:lnTo>
                      <a:pt x="355" y="76"/>
                    </a:lnTo>
                    <a:lnTo>
                      <a:pt x="348" y="77"/>
                    </a:lnTo>
                    <a:lnTo>
                      <a:pt x="343" y="79"/>
                    </a:lnTo>
                    <a:lnTo>
                      <a:pt x="337" y="80"/>
                    </a:lnTo>
                    <a:lnTo>
                      <a:pt x="330" y="81"/>
                    </a:lnTo>
                    <a:lnTo>
                      <a:pt x="325" y="83"/>
                    </a:lnTo>
                    <a:lnTo>
                      <a:pt x="318" y="84"/>
                    </a:lnTo>
                    <a:lnTo>
                      <a:pt x="313" y="85"/>
                    </a:lnTo>
                    <a:lnTo>
                      <a:pt x="306" y="87"/>
                    </a:lnTo>
                    <a:lnTo>
                      <a:pt x="301" y="87"/>
                    </a:lnTo>
                    <a:lnTo>
                      <a:pt x="295" y="88"/>
                    </a:lnTo>
                    <a:lnTo>
                      <a:pt x="288" y="88"/>
                    </a:lnTo>
                    <a:lnTo>
                      <a:pt x="281" y="89"/>
                    </a:lnTo>
                    <a:lnTo>
                      <a:pt x="276" y="89"/>
                    </a:lnTo>
                    <a:lnTo>
                      <a:pt x="270" y="89"/>
                    </a:lnTo>
                    <a:lnTo>
                      <a:pt x="263" y="91"/>
                    </a:lnTo>
                    <a:lnTo>
                      <a:pt x="258" y="91"/>
                    </a:lnTo>
                    <a:lnTo>
                      <a:pt x="251" y="91"/>
                    </a:lnTo>
                    <a:lnTo>
                      <a:pt x="245" y="91"/>
                    </a:lnTo>
                    <a:lnTo>
                      <a:pt x="239" y="91"/>
                    </a:lnTo>
                    <a:lnTo>
                      <a:pt x="233" y="89"/>
                    </a:lnTo>
                    <a:lnTo>
                      <a:pt x="226" y="89"/>
                    </a:lnTo>
                    <a:lnTo>
                      <a:pt x="221" y="89"/>
                    </a:lnTo>
                    <a:lnTo>
                      <a:pt x="214" y="88"/>
                    </a:lnTo>
                    <a:lnTo>
                      <a:pt x="209" y="88"/>
                    </a:lnTo>
                    <a:lnTo>
                      <a:pt x="203" y="87"/>
                    </a:lnTo>
                    <a:lnTo>
                      <a:pt x="197" y="85"/>
                    </a:lnTo>
                    <a:lnTo>
                      <a:pt x="191" y="85"/>
                    </a:lnTo>
                    <a:lnTo>
                      <a:pt x="186" y="84"/>
                    </a:lnTo>
                    <a:lnTo>
                      <a:pt x="179" y="83"/>
                    </a:lnTo>
                    <a:lnTo>
                      <a:pt x="174" y="81"/>
                    </a:lnTo>
                    <a:lnTo>
                      <a:pt x="168" y="80"/>
                    </a:lnTo>
                    <a:lnTo>
                      <a:pt x="162" y="79"/>
                    </a:lnTo>
                    <a:lnTo>
                      <a:pt x="157" y="77"/>
                    </a:lnTo>
                    <a:lnTo>
                      <a:pt x="151" y="76"/>
                    </a:lnTo>
                    <a:lnTo>
                      <a:pt x="146" y="75"/>
                    </a:lnTo>
                    <a:lnTo>
                      <a:pt x="140" y="72"/>
                    </a:lnTo>
                    <a:lnTo>
                      <a:pt x="136" y="71"/>
                    </a:lnTo>
                    <a:lnTo>
                      <a:pt x="129" y="70"/>
                    </a:lnTo>
                    <a:lnTo>
                      <a:pt x="125" y="68"/>
                    </a:lnTo>
                    <a:lnTo>
                      <a:pt x="120" y="66"/>
                    </a:lnTo>
                    <a:lnTo>
                      <a:pt x="115" y="64"/>
                    </a:lnTo>
                    <a:lnTo>
                      <a:pt x="109" y="63"/>
                    </a:lnTo>
                    <a:lnTo>
                      <a:pt x="104" y="60"/>
                    </a:lnTo>
                    <a:lnTo>
                      <a:pt x="99" y="59"/>
                    </a:lnTo>
                    <a:lnTo>
                      <a:pt x="95" y="56"/>
                    </a:lnTo>
                    <a:lnTo>
                      <a:pt x="90" y="55"/>
                    </a:lnTo>
                    <a:lnTo>
                      <a:pt x="86" y="53"/>
                    </a:lnTo>
                    <a:lnTo>
                      <a:pt x="82" y="51"/>
                    </a:lnTo>
                    <a:lnTo>
                      <a:pt x="77" y="50"/>
                    </a:lnTo>
                    <a:lnTo>
                      <a:pt x="73" y="47"/>
                    </a:lnTo>
                    <a:lnTo>
                      <a:pt x="69" y="45"/>
                    </a:lnTo>
                    <a:lnTo>
                      <a:pt x="65" y="43"/>
                    </a:lnTo>
                    <a:lnTo>
                      <a:pt x="61" y="41"/>
                    </a:lnTo>
                    <a:lnTo>
                      <a:pt x="57" y="39"/>
                    </a:lnTo>
                    <a:lnTo>
                      <a:pt x="53" y="38"/>
                    </a:lnTo>
                    <a:lnTo>
                      <a:pt x="49" y="35"/>
                    </a:lnTo>
                    <a:lnTo>
                      <a:pt x="45" y="34"/>
                    </a:lnTo>
                    <a:lnTo>
                      <a:pt x="42" y="32"/>
                    </a:lnTo>
                    <a:lnTo>
                      <a:pt x="39" y="30"/>
                    </a:lnTo>
                    <a:lnTo>
                      <a:pt x="36" y="29"/>
                    </a:lnTo>
                    <a:lnTo>
                      <a:pt x="32" y="26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4" y="22"/>
                    </a:lnTo>
                    <a:lnTo>
                      <a:pt x="21" y="21"/>
                    </a:lnTo>
                    <a:lnTo>
                      <a:pt x="19" y="20"/>
                    </a:lnTo>
                    <a:lnTo>
                      <a:pt x="18" y="18"/>
                    </a:lnTo>
                    <a:lnTo>
                      <a:pt x="15" y="17"/>
                    </a:lnTo>
                    <a:lnTo>
                      <a:pt x="12" y="16"/>
                    </a:lnTo>
                    <a:lnTo>
                      <a:pt x="11" y="15"/>
                    </a:lnTo>
                    <a:lnTo>
                      <a:pt x="10" y="13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6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4" name="Freeform 87"/>
              <p:cNvSpPr>
                <a:spLocks/>
              </p:cNvSpPr>
              <p:nvPr/>
            </p:nvSpPr>
            <p:spPr bwMode="auto">
              <a:xfrm>
                <a:off x="2475" y="1845"/>
                <a:ext cx="174" cy="597"/>
              </a:xfrm>
              <a:custGeom>
                <a:avLst/>
                <a:gdLst>
                  <a:gd name="T0" fmla="*/ 0 w 524"/>
                  <a:gd name="T1" fmla="*/ 0 h 1792"/>
                  <a:gd name="T2" fmla="*/ 0 w 524"/>
                  <a:gd name="T3" fmla="*/ 0 h 1792"/>
                  <a:gd name="T4" fmla="*/ 0 w 524"/>
                  <a:gd name="T5" fmla="*/ 0 h 1792"/>
                  <a:gd name="T6" fmla="*/ 0 w 524"/>
                  <a:gd name="T7" fmla="*/ 0 h 1792"/>
                  <a:gd name="T8" fmla="*/ 0 w 524"/>
                  <a:gd name="T9" fmla="*/ 0 h 1792"/>
                  <a:gd name="T10" fmla="*/ 0 w 524"/>
                  <a:gd name="T11" fmla="*/ 0 h 1792"/>
                  <a:gd name="T12" fmla="*/ 0 w 524"/>
                  <a:gd name="T13" fmla="*/ 0 h 1792"/>
                  <a:gd name="T14" fmla="*/ 0 w 524"/>
                  <a:gd name="T15" fmla="*/ 0 h 1792"/>
                  <a:gd name="T16" fmla="*/ 0 w 524"/>
                  <a:gd name="T17" fmla="*/ 0 h 1792"/>
                  <a:gd name="T18" fmla="*/ 0 w 524"/>
                  <a:gd name="T19" fmla="*/ 0 h 1792"/>
                  <a:gd name="T20" fmla="*/ 0 w 524"/>
                  <a:gd name="T21" fmla="*/ 0 h 1792"/>
                  <a:gd name="T22" fmla="*/ 0 w 524"/>
                  <a:gd name="T23" fmla="*/ 0 h 1792"/>
                  <a:gd name="T24" fmla="*/ 0 w 524"/>
                  <a:gd name="T25" fmla="*/ 0 h 1792"/>
                  <a:gd name="T26" fmla="*/ 0 w 524"/>
                  <a:gd name="T27" fmla="*/ 0 h 1792"/>
                  <a:gd name="T28" fmla="*/ 0 w 524"/>
                  <a:gd name="T29" fmla="*/ 0 h 1792"/>
                  <a:gd name="T30" fmla="*/ 0 w 524"/>
                  <a:gd name="T31" fmla="*/ 0 h 1792"/>
                  <a:gd name="T32" fmla="*/ 0 w 524"/>
                  <a:gd name="T33" fmla="*/ 0 h 1792"/>
                  <a:gd name="T34" fmla="*/ 0 w 524"/>
                  <a:gd name="T35" fmla="*/ 0 h 1792"/>
                  <a:gd name="T36" fmla="*/ 0 w 524"/>
                  <a:gd name="T37" fmla="*/ 0 h 1792"/>
                  <a:gd name="T38" fmla="*/ 0 w 524"/>
                  <a:gd name="T39" fmla="*/ 0 h 1792"/>
                  <a:gd name="T40" fmla="*/ 0 w 524"/>
                  <a:gd name="T41" fmla="*/ 0 h 1792"/>
                  <a:gd name="T42" fmla="*/ 0 w 524"/>
                  <a:gd name="T43" fmla="*/ 0 h 1792"/>
                  <a:gd name="T44" fmla="*/ 0 w 524"/>
                  <a:gd name="T45" fmla="*/ 0 h 1792"/>
                  <a:gd name="T46" fmla="*/ 0 w 524"/>
                  <a:gd name="T47" fmla="*/ 0 h 1792"/>
                  <a:gd name="T48" fmla="*/ 0 w 524"/>
                  <a:gd name="T49" fmla="*/ 0 h 1792"/>
                  <a:gd name="T50" fmla="*/ 0 w 524"/>
                  <a:gd name="T51" fmla="*/ 0 h 1792"/>
                  <a:gd name="T52" fmla="*/ 0 w 524"/>
                  <a:gd name="T53" fmla="*/ 0 h 1792"/>
                  <a:gd name="T54" fmla="*/ 0 w 524"/>
                  <a:gd name="T55" fmla="*/ 0 h 1792"/>
                  <a:gd name="T56" fmla="*/ 0 w 524"/>
                  <a:gd name="T57" fmla="*/ 0 h 1792"/>
                  <a:gd name="T58" fmla="*/ 0 w 524"/>
                  <a:gd name="T59" fmla="*/ 0 h 1792"/>
                  <a:gd name="T60" fmla="*/ 0 w 524"/>
                  <a:gd name="T61" fmla="*/ 0 h 1792"/>
                  <a:gd name="T62" fmla="*/ 0 w 524"/>
                  <a:gd name="T63" fmla="*/ 0 h 1792"/>
                  <a:gd name="T64" fmla="*/ 0 w 524"/>
                  <a:gd name="T65" fmla="*/ 0 h 1792"/>
                  <a:gd name="T66" fmla="*/ 0 w 524"/>
                  <a:gd name="T67" fmla="*/ 0 h 1792"/>
                  <a:gd name="T68" fmla="*/ 0 w 524"/>
                  <a:gd name="T69" fmla="*/ 0 h 1792"/>
                  <a:gd name="T70" fmla="*/ 0 w 524"/>
                  <a:gd name="T71" fmla="*/ 0 h 1792"/>
                  <a:gd name="T72" fmla="*/ 0 w 524"/>
                  <a:gd name="T73" fmla="*/ 0 h 1792"/>
                  <a:gd name="T74" fmla="*/ 0 w 524"/>
                  <a:gd name="T75" fmla="*/ 0 h 1792"/>
                  <a:gd name="T76" fmla="*/ 0 w 524"/>
                  <a:gd name="T77" fmla="*/ 0 h 1792"/>
                  <a:gd name="T78" fmla="*/ 0 w 524"/>
                  <a:gd name="T79" fmla="*/ 0 h 1792"/>
                  <a:gd name="T80" fmla="*/ 0 w 524"/>
                  <a:gd name="T81" fmla="*/ 0 h 1792"/>
                  <a:gd name="T82" fmla="*/ 0 w 524"/>
                  <a:gd name="T83" fmla="*/ 0 h 1792"/>
                  <a:gd name="T84" fmla="*/ 0 w 524"/>
                  <a:gd name="T85" fmla="*/ 0 h 1792"/>
                  <a:gd name="T86" fmla="*/ 0 w 524"/>
                  <a:gd name="T87" fmla="*/ 0 h 1792"/>
                  <a:gd name="T88" fmla="*/ 0 w 524"/>
                  <a:gd name="T89" fmla="*/ 0 h 1792"/>
                  <a:gd name="T90" fmla="*/ 0 w 524"/>
                  <a:gd name="T91" fmla="*/ 0 h 1792"/>
                  <a:gd name="T92" fmla="*/ 0 w 524"/>
                  <a:gd name="T93" fmla="*/ 0 h 1792"/>
                  <a:gd name="T94" fmla="*/ 0 w 524"/>
                  <a:gd name="T95" fmla="*/ 0 h 1792"/>
                  <a:gd name="T96" fmla="*/ 0 w 524"/>
                  <a:gd name="T97" fmla="*/ 0 h 1792"/>
                  <a:gd name="T98" fmla="*/ 0 w 524"/>
                  <a:gd name="T99" fmla="*/ 0 h 1792"/>
                  <a:gd name="T100" fmla="*/ 0 w 524"/>
                  <a:gd name="T101" fmla="*/ 0 h 1792"/>
                  <a:gd name="T102" fmla="*/ 0 w 524"/>
                  <a:gd name="T103" fmla="*/ 0 h 1792"/>
                  <a:gd name="T104" fmla="*/ 0 w 524"/>
                  <a:gd name="T105" fmla="*/ 0 h 1792"/>
                  <a:gd name="T106" fmla="*/ 0 w 524"/>
                  <a:gd name="T107" fmla="*/ 0 h 1792"/>
                  <a:gd name="T108" fmla="*/ 0 w 524"/>
                  <a:gd name="T109" fmla="*/ 0 h 1792"/>
                  <a:gd name="T110" fmla="*/ 0 w 524"/>
                  <a:gd name="T111" fmla="*/ 0 h 1792"/>
                  <a:gd name="T112" fmla="*/ 0 w 524"/>
                  <a:gd name="T113" fmla="*/ 0 h 1792"/>
                  <a:gd name="T114" fmla="*/ 0 w 524"/>
                  <a:gd name="T115" fmla="*/ 0 h 17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524"/>
                  <a:gd name="T175" fmla="*/ 0 h 1792"/>
                  <a:gd name="T176" fmla="*/ 524 w 524"/>
                  <a:gd name="T177" fmla="*/ 1792 h 17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524" h="1792">
                    <a:moveTo>
                      <a:pt x="524" y="9"/>
                    </a:moveTo>
                    <a:lnTo>
                      <a:pt x="524" y="11"/>
                    </a:lnTo>
                    <a:lnTo>
                      <a:pt x="524" y="12"/>
                    </a:lnTo>
                    <a:lnTo>
                      <a:pt x="523" y="15"/>
                    </a:lnTo>
                    <a:lnTo>
                      <a:pt x="523" y="20"/>
                    </a:lnTo>
                    <a:lnTo>
                      <a:pt x="523" y="24"/>
                    </a:lnTo>
                    <a:lnTo>
                      <a:pt x="523" y="30"/>
                    </a:lnTo>
                    <a:lnTo>
                      <a:pt x="523" y="38"/>
                    </a:lnTo>
                    <a:lnTo>
                      <a:pt x="523" y="46"/>
                    </a:lnTo>
                    <a:lnTo>
                      <a:pt x="522" y="55"/>
                    </a:lnTo>
                    <a:lnTo>
                      <a:pt x="522" y="66"/>
                    </a:lnTo>
                    <a:lnTo>
                      <a:pt x="522" y="77"/>
                    </a:lnTo>
                    <a:lnTo>
                      <a:pt x="522" y="89"/>
                    </a:lnTo>
                    <a:lnTo>
                      <a:pt x="520" y="102"/>
                    </a:lnTo>
                    <a:lnTo>
                      <a:pt x="520" y="117"/>
                    </a:lnTo>
                    <a:lnTo>
                      <a:pt x="519" y="131"/>
                    </a:lnTo>
                    <a:lnTo>
                      <a:pt x="519" y="147"/>
                    </a:lnTo>
                    <a:lnTo>
                      <a:pt x="518" y="164"/>
                    </a:lnTo>
                    <a:lnTo>
                      <a:pt x="518" y="181"/>
                    </a:lnTo>
                    <a:lnTo>
                      <a:pt x="516" y="198"/>
                    </a:lnTo>
                    <a:lnTo>
                      <a:pt x="516" y="216"/>
                    </a:lnTo>
                    <a:lnTo>
                      <a:pt x="515" y="236"/>
                    </a:lnTo>
                    <a:lnTo>
                      <a:pt x="515" y="256"/>
                    </a:lnTo>
                    <a:lnTo>
                      <a:pt x="514" y="277"/>
                    </a:lnTo>
                    <a:lnTo>
                      <a:pt x="514" y="298"/>
                    </a:lnTo>
                    <a:lnTo>
                      <a:pt x="512" y="319"/>
                    </a:lnTo>
                    <a:lnTo>
                      <a:pt x="511" y="341"/>
                    </a:lnTo>
                    <a:lnTo>
                      <a:pt x="510" y="363"/>
                    </a:lnTo>
                    <a:lnTo>
                      <a:pt x="510" y="385"/>
                    </a:lnTo>
                    <a:lnTo>
                      <a:pt x="509" y="409"/>
                    </a:lnTo>
                    <a:lnTo>
                      <a:pt x="507" y="433"/>
                    </a:lnTo>
                    <a:lnTo>
                      <a:pt x="506" y="458"/>
                    </a:lnTo>
                    <a:lnTo>
                      <a:pt x="506" y="481"/>
                    </a:lnTo>
                    <a:lnTo>
                      <a:pt x="505" y="506"/>
                    </a:lnTo>
                    <a:lnTo>
                      <a:pt x="503" y="531"/>
                    </a:lnTo>
                    <a:lnTo>
                      <a:pt x="502" y="556"/>
                    </a:lnTo>
                    <a:lnTo>
                      <a:pt x="501" y="582"/>
                    </a:lnTo>
                    <a:lnTo>
                      <a:pt x="499" y="607"/>
                    </a:lnTo>
                    <a:lnTo>
                      <a:pt x="498" y="633"/>
                    </a:lnTo>
                    <a:lnTo>
                      <a:pt x="497" y="659"/>
                    </a:lnTo>
                    <a:lnTo>
                      <a:pt x="495" y="686"/>
                    </a:lnTo>
                    <a:lnTo>
                      <a:pt x="494" y="712"/>
                    </a:lnTo>
                    <a:lnTo>
                      <a:pt x="493" y="738"/>
                    </a:lnTo>
                    <a:lnTo>
                      <a:pt x="491" y="764"/>
                    </a:lnTo>
                    <a:lnTo>
                      <a:pt x="489" y="790"/>
                    </a:lnTo>
                    <a:lnTo>
                      <a:pt x="488" y="817"/>
                    </a:lnTo>
                    <a:lnTo>
                      <a:pt x="486" y="842"/>
                    </a:lnTo>
                    <a:lnTo>
                      <a:pt x="485" y="868"/>
                    </a:lnTo>
                    <a:lnTo>
                      <a:pt x="484" y="894"/>
                    </a:lnTo>
                    <a:lnTo>
                      <a:pt x="481" y="920"/>
                    </a:lnTo>
                    <a:lnTo>
                      <a:pt x="480" y="945"/>
                    </a:lnTo>
                    <a:lnTo>
                      <a:pt x="478" y="970"/>
                    </a:lnTo>
                    <a:lnTo>
                      <a:pt x="476" y="995"/>
                    </a:lnTo>
                    <a:lnTo>
                      <a:pt x="474" y="1020"/>
                    </a:lnTo>
                    <a:lnTo>
                      <a:pt x="473" y="1045"/>
                    </a:lnTo>
                    <a:lnTo>
                      <a:pt x="470" y="1068"/>
                    </a:lnTo>
                    <a:lnTo>
                      <a:pt x="469" y="1092"/>
                    </a:lnTo>
                    <a:lnTo>
                      <a:pt x="467" y="1115"/>
                    </a:lnTo>
                    <a:lnTo>
                      <a:pt x="465" y="1139"/>
                    </a:lnTo>
                    <a:lnTo>
                      <a:pt x="463" y="1161"/>
                    </a:lnTo>
                    <a:lnTo>
                      <a:pt x="461" y="1184"/>
                    </a:lnTo>
                    <a:lnTo>
                      <a:pt x="459" y="1205"/>
                    </a:lnTo>
                    <a:lnTo>
                      <a:pt x="457" y="1226"/>
                    </a:lnTo>
                    <a:lnTo>
                      <a:pt x="456" y="1247"/>
                    </a:lnTo>
                    <a:lnTo>
                      <a:pt x="453" y="1266"/>
                    </a:lnTo>
                    <a:lnTo>
                      <a:pt x="451" y="1285"/>
                    </a:lnTo>
                    <a:lnTo>
                      <a:pt x="449" y="1304"/>
                    </a:lnTo>
                    <a:lnTo>
                      <a:pt x="447" y="1323"/>
                    </a:lnTo>
                    <a:lnTo>
                      <a:pt x="444" y="1340"/>
                    </a:lnTo>
                    <a:lnTo>
                      <a:pt x="443" y="1358"/>
                    </a:lnTo>
                    <a:lnTo>
                      <a:pt x="440" y="1375"/>
                    </a:lnTo>
                    <a:lnTo>
                      <a:pt x="438" y="1391"/>
                    </a:lnTo>
                    <a:lnTo>
                      <a:pt x="436" y="1408"/>
                    </a:lnTo>
                    <a:lnTo>
                      <a:pt x="434" y="1422"/>
                    </a:lnTo>
                    <a:lnTo>
                      <a:pt x="431" y="1438"/>
                    </a:lnTo>
                    <a:lnTo>
                      <a:pt x="430" y="1452"/>
                    </a:lnTo>
                    <a:lnTo>
                      <a:pt x="427" y="1468"/>
                    </a:lnTo>
                    <a:lnTo>
                      <a:pt x="424" y="1481"/>
                    </a:lnTo>
                    <a:lnTo>
                      <a:pt x="423" y="1496"/>
                    </a:lnTo>
                    <a:lnTo>
                      <a:pt x="421" y="1509"/>
                    </a:lnTo>
                    <a:lnTo>
                      <a:pt x="418" y="1522"/>
                    </a:lnTo>
                    <a:lnTo>
                      <a:pt x="417" y="1534"/>
                    </a:lnTo>
                    <a:lnTo>
                      <a:pt x="414" y="1547"/>
                    </a:lnTo>
                    <a:lnTo>
                      <a:pt x="411" y="1557"/>
                    </a:lnTo>
                    <a:lnTo>
                      <a:pt x="409" y="1569"/>
                    </a:lnTo>
                    <a:lnTo>
                      <a:pt x="406" y="1581"/>
                    </a:lnTo>
                    <a:lnTo>
                      <a:pt x="405" y="1591"/>
                    </a:lnTo>
                    <a:lnTo>
                      <a:pt x="402" y="1602"/>
                    </a:lnTo>
                    <a:lnTo>
                      <a:pt x="400" y="1612"/>
                    </a:lnTo>
                    <a:lnTo>
                      <a:pt x="397" y="1621"/>
                    </a:lnTo>
                    <a:lnTo>
                      <a:pt x="394" y="1631"/>
                    </a:lnTo>
                    <a:lnTo>
                      <a:pt x="392" y="1640"/>
                    </a:lnTo>
                    <a:lnTo>
                      <a:pt x="389" y="1649"/>
                    </a:lnTo>
                    <a:lnTo>
                      <a:pt x="386" y="1657"/>
                    </a:lnTo>
                    <a:lnTo>
                      <a:pt x="385" y="1665"/>
                    </a:lnTo>
                    <a:lnTo>
                      <a:pt x="382" y="1673"/>
                    </a:lnTo>
                    <a:lnTo>
                      <a:pt x="380" y="1680"/>
                    </a:lnTo>
                    <a:lnTo>
                      <a:pt x="377" y="1687"/>
                    </a:lnTo>
                    <a:lnTo>
                      <a:pt x="375" y="1695"/>
                    </a:lnTo>
                    <a:lnTo>
                      <a:pt x="372" y="1701"/>
                    </a:lnTo>
                    <a:lnTo>
                      <a:pt x="369" y="1708"/>
                    </a:lnTo>
                    <a:lnTo>
                      <a:pt x="365" y="1713"/>
                    </a:lnTo>
                    <a:lnTo>
                      <a:pt x="363" y="1720"/>
                    </a:lnTo>
                    <a:lnTo>
                      <a:pt x="360" y="1725"/>
                    </a:lnTo>
                    <a:lnTo>
                      <a:pt x="358" y="1730"/>
                    </a:lnTo>
                    <a:lnTo>
                      <a:pt x="355" y="1735"/>
                    </a:lnTo>
                    <a:lnTo>
                      <a:pt x="352" y="1739"/>
                    </a:lnTo>
                    <a:lnTo>
                      <a:pt x="348" y="1743"/>
                    </a:lnTo>
                    <a:lnTo>
                      <a:pt x="346" y="1749"/>
                    </a:lnTo>
                    <a:lnTo>
                      <a:pt x="343" y="1752"/>
                    </a:lnTo>
                    <a:lnTo>
                      <a:pt x="340" y="1756"/>
                    </a:lnTo>
                    <a:lnTo>
                      <a:pt x="337" y="1760"/>
                    </a:lnTo>
                    <a:lnTo>
                      <a:pt x="334" y="1763"/>
                    </a:lnTo>
                    <a:lnTo>
                      <a:pt x="330" y="1767"/>
                    </a:lnTo>
                    <a:lnTo>
                      <a:pt x="327" y="1770"/>
                    </a:lnTo>
                    <a:lnTo>
                      <a:pt x="323" y="1772"/>
                    </a:lnTo>
                    <a:lnTo>
                      <a:pt x="321" y="1775"/>
                    </a:lnTo>
                    <a:lnTo>
                      <a:pt x="317" y="1777"/>
                    </a:lnTo>
                    <a:lnTo>
                      <a:pt x="314" y="1779"/>
                    </a:lnTo>
                    <a:lnTo>
                      <a:pt x="310" y="1781"/>
                    </a:lnTo>
                    <a:lnTo>
                      <a:pt x="308" y="1783"/>
                    </a:lnTo>
                    <a:lnTo>
                      <a:pt x="304" y="1784"/>
                    </a:lnTo>
                    <a:lnTo>
                      <a:pt x="300" y="1787"/>
                    </a:lnTo>
                    <a:lnTo>
                      <a:pt x="297" y="1787"/>
                    </a:lnTo>
                    <a:lnTo>
                      <a:pt x="293" y="1788"/>
                    </a:lnTo>
                    <a:lnTo>
                      <a:pt x="289" y="1789"/>
                    </a:lnTo>
                    <a:lnTo>
                      <a:pt x="285" y="1790"/>
                    </a:lnTo>
                    <a:lnTo>
                      <a:pt x="281" y="1790"/>
                    </a:lnTo>
                    <a:lnTo>
                      <a:pt x="279" y="1792"/>
                    </a:lnTo>
                    <a:lnTo>
                      <a:pt x="275" y="1792"/>
                    </a:lnTo>
                    <a:lnTo>
                      <a:pt x="271" y="1792"/>
                    </a:lnTo>
                    <a:lnTo>
                      <a:pt x="266" y="1792"/>
                    </a:lnTo>
                    <a:lnTo>
                      <a:pt x="262" y="1792"/>
                    </a:lnTo>
                    <a:lnTo>
                      <a:pt x="258" y="1792"/>
                    </a:lnTo>
                    <a:lnTo>
                      <a:pt x="254" y="1792"/>
                    </a:lnTo>
                    <a:lnTo>
                      <a:pt x="250" y="1790"/>
                    </a:lnTo>
                    <a:lnTo>
                      <a:pt x="246" y="1790"/>
                    </a:lnTo>
                    <a:lnTo>
                      <a:pt x="241" y="1789"/>
                    </a:lnTo>
                    <a:lnTo>
                      <a:pt x="237" y="1789"/>
                    </a:lnTo>
                    <a:lnTo>
                      <a:pt x="233" y="1788"/>
                    </a:lnTo>
                    <a:lnTo>
                      <a:pt x="229" y="1787"/>
                    </a:lnTo>
                    <a:lnTo>
                      <a:pt x="225" y="1785"/>
                    </a:lnTo>
                    <a:lnTo>
                      <a:pt x="220" y="1784"/>
                    </a:lnTo>
                    <a:lnTo>
                      <a:pt x="216" y="1783"/>
                    </a:lnTo>
                    <a:lnTo>
                      <a:pt x="212" y="1781"/>
                    </a:lnTo>
                    <a:lnTo>
                      <a:pt x="207" y="1779"/>
                    </a:lnTo>
                    <a:lnTo>
                      <a:pt x="203" y="1777"/>
                    </a:lnTo>
                    <a:lnTo>
                      <a:pt x="199" y="1775"/>
                    </a:lnTo>
                    <a:lnTo>
                      <a:pt x="193" y="1772"/>
                    </a:lnTo>
                    <a:lnTo>
                      <a:pt x="189" y="1770"/>
                    </a:lnTo>
                    <a:lnTo>
                      <a:pt x="186" y="1767"/>
                    </a:lnTo>
                    <a:lnTo>
                      <a:pt x="180" y="1764"/>
                    </a:lnTo>
                    <a:lnTo>
                      <a:pt x="176" y="1762"/>
                    </a:lnTo>
                    <a:lnTo>
                      <a:pt x="172" y="1758"/>
                    </a:lnTo>
                    <a:lnTo>
                      <a:pt x="168" y="1755"/>
                    </a:lnTo>
                    <a:lnTo>
                      <a:pt x="163" y="1751"/>
                    </a:lnTo>
                    <a:lnTo>
                      <a:pt x="159" y="1749"/>
                    </a:lnTo>
                    <a:lnTo>
                      <a:pt x="155" y="1745"/>
                    </a:lnTo>
                    <a:lnTo>
                      <a:pt x="150" y="1741"/>
                    </a:lnTo>
                    <a:lnTo>
                      <a:pt x="146" y="1737"/>
                    </a:lnTo>
                    <a:lnTo>
                      <a:pt x="142" y="1733"/>
                    </a:lnTo>
                    <a:lnTo>
                      <a:pt x="138" y="1728"/>
                    </a:lnTo>
                    <a:lnTo>
                      <a:pt x="134" y="1724"/>
                    </a:lnTo>
                    <a:lnTo>
                      <a:pt x="130" y="1718"/>
                    </a:lnTo>
                    <a:lnTo>
                      <a:pt x="126" y="1713"/>
                    </a:lnTo>
                    <a:lnTo>
                      <a:pt x="121" y="1709"/>
                    </a:lnTo>
                    <a:lnTo>
                      <a:pt x="117" y="1704"/>
                    </a:lnTo>
                    <a:lnTo>
                      <a:pt x="113" y="1699"/>
                    </a:lnTo>
                    <a:lnTo>
                      <a:pt x="109" y="1693"/>
                    </a:lnTo>
                    <a:lnTo>
                      <a:pt x="105" y="1687"/>
                    </a:lnTo>
                    <a:lnTo>
                      <a:pt x="103" y="1682"/>
                    </a:lnTo>
                    <a:lnTo>
                      <a:pt x="99" y="1675"/>
                    </a:lnTo>
                    <a:lnTo>
                      <a:pt x="95" y="1669"/>
                    </a:lnTo>
                    <a:lnTo>
                      <a:pt x="91" y="1662"/>
                    </a:lnTo>
                    <a:lnTo>
                      <a:pt x="88" y="1655"/>
                    </a:lnTo>
                    <a:lnTo>
                      <a:pt x="84" y="1649"/>
                    </a:lnTo>
                    <a:lnTo>
                      <a:pt x="82" y="1642"/>
                    </a:lnTo>
                    <a:lnTo>
                      <a:pt x="78" y="1636"/>
                    </a:lnTo>
                    <a:lnTo>
                      <a:pt x="74" y="1628"/>
                    </a:lnTo>
                    <a:lnTo>
                      <a:pt x="71" y="1620"/>
                    </a:lnTo>
                    <a:lnTo>
                      <a:pt x="69" y="1614"/>
                    </a:lnTo>
                    <a:lnTo>
                      <a:pt x="65" y="1606"/>
                    </a:lnTo>
                    <a:lnTo>
                      <a:pt x="62" y="1596"/>
                    </a:lnTo>
                    <a:lnTo>
                      <a:pt x="60" y="1589"/>
                    </a:lnTo>
                    <a:lnTo>
                      <a:pt x="57" y="1581"/>
                    </a:lnTo>
                    <a:lnTo>
                      <a:pt x="54" y="1572"/>
                    </a:lnTo>
                    <a:lnTo>
                      <a:pt x="52" y="1564"/>
                    </a:lnTo>
                    <a:lnTo>
                      <a:pt x="49" y="1555"/>
                    </a:lnTo>
                    <a:lnTo>
                      <a:pt x="46" y="1545"/>
                    </a:lnTo>
                    <a:lnTo>
                      <a:pt x="44" y="1536"/>
                    </a:lnTo>
                    <a:lnTo>
                      <a:pt x="42" y="1527"/>
                    </a:lnTo>
                    <a:lnTo>
                      <a:pt x="40" y="1517"/>
                    </a:lnTo>
                    <a:lnTo>
                      <a:pt x="39" y="1507"/>
                    </a:lnTo>
                    <a:lnTo>
                      <a:pt x="37" y="1497"/>
                    </a:lnTo>
                    <a:lnTo>
                      <a:pt x="35" y="1486"/>
                    </a:lnTo>
                    <a:lnTo>
                      <a:pt x="33" y="1476"/>
                    </a:lnTo>
                    <a:lnTo>
                      <a:pt x="32" y="1464"/>
                    </a:lnTo>
                    <a:lnTo>
                      <a:pt x="29" y="1454"/>
                    </a:lnTo>
                    <a:lnTo>
                      <a:pt x="28" y="1442"/>
                    </a:lnTo>
                    <a:lnTo>
                      <a:pt x="27" y="1430"/>
                    </a:lnTo>
                    <a:lnTo>
                      <a:pt x="25" y="1417"/>
                    </a:lnTo>
                    <a:lnTo>
                      <a:pt x="24" y="1405"/>
                    </a:lnTo>
                    <a:lnTo>
                      <a:pt x="23" y="1392"/>
                    </a:lnTo>
                    <a:lnTo>
                      <a:pt x="21" y="1379"/>
                    </a:lnTo>
                    <a:lnTo>
                      <a:pt x="20" y="1366"/>
                    </a:lnTo>
                    <a:lnTo>
                      <a:pt x="19" y="1353"/>
                    </a:lnTo>
                    <a:lnTo>
                      <a:pt x="18" y="1338"/>
                    </a:lnTo>
                    <a:lnTo>
                      <a:pt x="18" y="1325"/>
                    </a:lnTo>
                    <a:lnTo>
                      <a:pt x="16" y="1311"/>
                    </a:lnTo>
                    <a:lnTo>
                      <a:pt x="15" y="1296"/>
                    </a:lnTo>
                    <a:lnTo>
                      <a:pt x="14" y="1282"/>
                    </a:lnTo>
                    <a:lnTo>
                      <a:pt x="14" y="1268"/>
                    </a:lnTo>
                    <a:lnTo>
                      <a:pt x="12" y="1252"/>
                    </a:lnTo>
                    <a:lnTo>
                      <a:pt x="12" y="1237"/>
                    </a:lnTo>
                    <a:lnTo>
                      <a:pt x="11" y="1222"/>
                    </a:lnTo>
                    <a:lnTo>
                      <a:pt x="11" y="1206"/>
                    </a:lnTo>
                    <a:lnTo>
                      <a:pt x="10" y="1191"/>
                    </a:lnTo>
                    <a:lnTo>
                      <a:pt x="10" y="1174"/>
                    </a:lnTo>
                    <a:lnTo>
                      <a:pt x="8" y="1159"/>
                    </a:lnTo>
                    <a:lnTo>
                      <a:pt x="8" y="1143"/>
                    </a:lnTo>
                    <a:lnTo>
                      <a:pt x="7" y="1127"/>
                    </a:lnTo>
                    <a:lnTo>
                      <a:pt x="7" y="1112"/>
                    </a:lnTo>
                    <a:lnTo>
                      <a:pt x="7" y="1095"/>
                    </a:lnTo>
                    <a:lnTo>
                      <a:pt x="6" y="1079"/>
                    </a:lnTo>
                    <a:lnTo>
                      <a:pt x="6" y="1062"/>
                    </a:lnTo>
                    <a:lnTo>
                      <a:pt x="6" y="1046"/>
                    </a:lnTo>
                    <a:lnTo>
                      <a:pt x="4" y="1029"/>
                    </a:lnTo>
                    <a:lnTo>
                      <a:pt x="4" y="1012"/>
                    </a:lnTo>
                    <a:lnTo>
                      <a:pt x="4" y="995"/>
                    </a:lnTo>
                    <a:lnTo>
                      <a:pt x="4" y="978"/>
                    </a:lnTo>
                    <a:lnTo>
                      <a:pt x="4" y="962"/>
                    </a:lnTo>
                    <a:lnTo>
                      <a:pt x="3" y="945"/>
                    </a:lnTo>
                    <a:lnTo>
                      <a:pt x="3" y="928"/>
                    </a:lnTo>
                    <a:lnTo>
                      <a:pt x="3" y="911"/>
                    </a:lnTo>
                    <a:lnTo>
                      <a:pt x="3" y="894"/>
                    </a:lnTo>
                    <a:lnTo>
                      <a:pt x="3" y="877"/>
                    </a:lnTo>
                    <a:lnTo>
                      <a:pt x="3" y="860"/>
                    </a:lnTo>
                    <a:lnTo>
                      <a:pt x="3" y="843"/>
                    </a:lnTo>
                    <a:lnTo>
                      <a:pt x="3" y="827"/>
                    </a:lnTo>
                    <a:lnTo>
                      <a:pt x="3" y="810"/>
                    </a:lnTo>
                    <a:lnTo>
                      <a:pt x="3" y="793"/>
                    </a:lnTo>
                    <a:lnTo>
                      <a:pt x="2" y="776"/>
                    </a:lnTo>
                    <a:lnTo>
                      <a:pt x="2" y="759"/>
                    </a:lnTo>
                    <a:lnTo>
                      <a:pt x="2" y="743"/>
                    </a:lnTo>
                    <a:lnTo>
                      <a:pt x="2" y="726"/>
                    </a:lnTo>
                    <a:lnTo>
                      <a:pt x="2" y="709"/>
                    </a:lnTo>
                    <a:lnTo>
                      <a:pt x="2" y="693"/>
                    </a:lnTo>
                    <a:lnTo>
                      <a:pt x="2" y="676"/>
                    </a:lnTo>
                    <a:lnTo>
                      <a:pt x="2" y="661"/>
                    </a:lnTo>
                    <a:lnTo>
                      <a:pt x="2" y="645"/>
                    </a:lnTo>
                    <a:lnTo>
                      <a:pt x="2" y="628"/>
                    </a:lnTo>
                    <a:lnTo>
                      <a:pt x="2" y="612"/>
                    </a:lnTo>
                    <a:lnTo>
                      <a:pt x="2" y="596"/>
                    </a:lnTo>
                    <a:lnTo>
                      <a:pt x="2" y="581"/>
                    </a:lnTo>
                    <a:lnTo>
                      <a:pt x="2" y="566"/>
                    </a:lnTo>
                    <a:lnTo>
                      <a:pt x="2" y="551"/>
                    </a:lnTo>
                    <a:lnTo>
                      <a:pt x="3" y="535"/>
                    </a:lnTo>
                    <a:lnTo>
                      <a:pt x="3" y="520"/>
                    </a:lnTo>
                    <a:lnTo>
                      <a:pt x="3" y="506"/>
                    </a:lnTo>
                    <a:lnTo>
                      <a:pt x="3" y="490"/>
                    </a:lnTo>
                    <a:lnTo>
                      <a:pt x="3" y="476"/>
                    </a:lnTo>
                    <a:lnTo>
                      <a:pt x="3" y="461"/>
                    </a:lnTo>
                    <a:lnTo>
                      <a:pt x="3" y="448"/>
                    </a:lnTo>
                    <a:lnTo>
                      <a:pt x="3" y="434"/>
                    </a:lnTo>
                    <a:lnTo>
                      <a:pt x="3" y="421"/>
                    </a:lnTo>
                    <a:lnTo>
                      <a:pt x="3" y="406"/>
                    </a:lnTo>
                    <a:lnTo>
                      <a:pt x="3" y="393"/>
                    </a:lnTo>
                    <a:lnTo>
                      <a:pt x="3" y="380"/>
                    </a:lnTo>
                    <a:lnTo>
                      <a:pt x="3" y="367"/>
                    </a:lnTo>
                    <a:lnTo>
                      <a:pt x="3" y="354"/>
                    </a:lnTo>
                    <a:lnTo>
                      <a:pt x="3" y="342"/>
                    </a:lnTo>
                    <a:lnTo>
                      <a:pt x="3" y="329"/>
                    </a:lnTo>
                    <a:lnTo>
                      <a:pt x="3" y="317"/>
                    </a:lnTo>
                    <a:lnTo>
                      <a:pt x="3" y="305"/>
                    </a:lnTo>
                    <a:lnTo>
                      <a:pt x="3" y="294"/>
                    </a:lnTo>
                    <a:lnTo>
                      <a:pt x="3" y="282"/>
                    </a:lnTo>
                    <a:lnTo>
                      <a:pt x="3" y="271"/>
                    </a:lnTo>
                    <a:lnTo>
                      <a:pt x="3" y="260"/>
                    </a:lnTo>
                    <a:lnTo>
                      <a:pt x="3" y="249"/>
                    </a:lnTo>
                    <a:lnTo>
                      <a:pt x="3" y="237"/>
                    </a:lnTo>
                    <a:lnTo>
                      <a:pt x="3" y="227"/>
                    </a:lnTo>
                    <a:lnTo>
                      <a:pt x="2" y="218"/>
                    </a:lnTo>
                    <a:lnTo>
                      <a:pt x="2" y="207"/>
                    </a:lnTo>
                    <a:lnTo>
                      <a:pt x="2" y="197"/>
                    </a:lnTo>
                    <a:lnTo>
                      <a:pt x="2" y="188"/>
                    </a:lnTo>
                    <a:lnTo>
                      <a:pt x="2" y="178"/>
                    </a:lnTo>
                    <a:lnTo>
                      <a:pt x="2" y="169"/>
                    </a:lnTo>
                    <a:lnTo>
                      <a:pt x="2" y="160"/>
                    </a:lnTo>
                    <a:lnTo>
                      <a:pt x="2" y="151"/>
                    </a:lnTo>
                    <a:lnTo>
                      <a:pt x="2" y="143"/>
                    </a:lnTo>
                    <a:lnTo>
                      <a:pt x="2" y="134"/>
                    </a:lnTo>
                    <a:lnTo>
                      <a:pt x="2" y="126"/>
                    </a:lnTo>
                    <a:lnTo>
                      <a:pt x="2" y="118"/>
                    </a:lnTo>
                    <a:lnTo>
                      <a:pt x="2" y="110"/>
                    </a:lnTo>
                    <a:lnTo>
                      <a:pt x="2" y="104"/>
                    </a:lnTo>
                    <a:lnTo>
                      <a:pt x="2" y="97"/>
                    </a:lnTo>
                    <a:lnTo>
                      <a:pt x="2" y="91"/>
                    </a:lnTo>
                    <a:lnTo>
                      <a:pt x="2" y="84"/>
                    </a:lnTo>
                    <a:lnTo>
                      <a:pt x="2" y="77"/>
                    </a:lnTo>
                    <a:lnTo>
                      <a:pt x="2" y="71"/>
                    </a:lnTo>
                    <a:lnTo>
                      <a:pt x="2" y="66"/>
                    </a:lnTo>
                    <a:lnTo>
                      <a:pt x="2" y="60"/>
                    </a:lnTo>
                    <a:lnTo>
                      <a:pt x="2" y="55"/>
                    </a:lnTo>
                    <a:lnTo>
                      <a:pt x="2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4" y="22"/>
                    </a:lnTo>
                    <a:lnTo>
                      <a:pt x="44" y="25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3"/>
                    </a:lnTo>
                    <a:lnTo>
                      <a:pt x="44" y="37"/>
                    </a:lnTo>
                    <a:lnTo>
                      <a:pt x="45" y="41"/>
                    </a:lnTo>
                    <a:lnTo>
                      <a:pt x="45" y="46"/>
                    </a:lnTo>
                    <a:lnTo>
                      <a:pt x="45" y="50"/>
                    </a:lnTo>
                    <a:lnTo>
                      <a:pt x="46" y="55"/>
                    </a:lnTo>
                    <a:lnTo>
                      <a:pt x="46" y="60"/>
                    </a:lnTo>
                    <a:lnTo>
                      <a:pt x="46" y="66"/>
                    </a:lnTo>
                    <a:lnTo>
                      <a:pt x="46" y="71"/>
                    </a:lnTo>
                    <a:lnTo>
                      <a:pt x="48" y="76"/>
                    </a:lnTo>
                    <a:lnTo>
                      <a:pt x="48" y="83"/>
                    </a:lnTo>
                    <a:lnTo>
                      <a:pt x="48" y="89"/>
                    </a:lnTo>
                    <a:lnTo>
                      <a:pt x="48" y="96"/>
                    </a:lnTo>
                    <a:lnTo>
                      <a:pt x="49" y="102"/>
                    </a:lnTo>
                    <a:lnTo>
                      <a:pt x="49" y="110"/>
                    </a:lnTo>
                    <a:lnTo>
                      <a:pt x="50" y="117"/>
                    </a:lnTo>
                    <a:lnTo>
                      <a:pt x="50" y="125"/>
                    </a:lnTo>
                    <a:lnTo>
                      <a:pt x="50" y="132"/>
                    </a:lnTo>
                    <a:lnTo>
                      <a:pt x="50" y="140"/>
                    </a:lnTo>
                    <a:lnTo>
                      <a:pt x="52" y="150"/>
                    </a:lnTo>
                    <a:lnTo>
                      <a:pt x="52" y="157"/>
                    </a:lnTo>
                    <a:lnTo>
                      <a:pt x="53" y="167"/>
                    </a:lnTo>
                    <a:lnTo>
                      <a:pt x="53" y="176"/>
                    </a:lnTo>
                    <a:lnTo>
                      <a:pt x="53" y="185"/>
                    </a:lnTo>
                    <a:lnTo>
                      <a:pt x="53" y="194"/>
                    </a:lnTo>
                    <a:lnTo>
                      <a:pt x="54" y="205"/>
                    </a:lnTo>
                    <a:lnTo>
                      <a:pt x="54" y="214"/>
                    </a:lnTo>
                    <a:lnTo>
                      <a:pt x="54" y="224"/>
                    </a:lnTo>
                    <a:lnTo>
                      <a:pt x="56" y="235"/>
                    </a:lnTo>
                    <a:lnTo>
                      <a:pt x="56" y="245"/>
                    </a:lnTo>
                    <a:lnTo>
                      <a:pt x="56" y="256"/>
                    </a:lnTo>
                    <a:lnTo>
                      <a:pt x="56" y="266"/>
                    </a:lnTo>
                    <a:lnTo>
                      <a:pt x="57" y="277"/>
                    </a:lnTo>
                    <a:lnTo>
                      <a:pt x="57" y="288"/>
                    </a:lnTo>
                    <a:lnTo>
                      <a:pt x="57" y="300"/>
                    </a:lnTo>
                    <a:lnTo>
                      <a:pt x="57" y="311"/>
                    </a:lnTo>
                    <a:lnTo>
                      <a:pt x="57" y="323"/>
                    </a:lnTo>
                    <a:lnTo>
                      <a:pt x="58" y="336"/>
                    </a:lnTo>
                    <a:lnTo>
                      <a:pt x="58" y="347"/>
                    </a:lnTo>
                    <a:lnTo>
                      <a:pt x="58" y="359"/>
                    </a:lnTo>
                    <a:lnTo>
                      <a:pt x="58" y="371"/>
                    </a:lnTo>
                    <a:lnTo>
                      <a:pt x="58" y="384"/>
                    </a:lnTo>
                    <a:lnTo>
                      <a:pt x="58" y="396"/>
                    </a:lnTo>
                    <a:lnTo>
                      <a:pt x="58" y="409"/>
                    </a:lnTo>
                    <a:lnTo>
                      <a:pt x="58" y="422"/>
                    </a:lnTo>
                    <a:lnTo>
                      <a:pt x="60" y="435"/>
                    </a:lnTo>
                    <a:lnTo>
                      <a:pt x="58" y="448"/>
                    </a:lnTo>
                    <a:lnTo>
                      <a:pt x="58" y="461"/>
                    </a:lnTo>
                    <a:lnTo>
                      <a:pt x="58" y="475"/>
                    </a:lnTo>
                    <a:lnTo>
                      <a:pt x="58" y="489"/>
                    </a:lnTo>
                    <a:lnTo>
                      <a:pt x="58" y="502"/>
                    </a:lnTo>
                    <a:lnTo>
                      <a:pt x="58" y="516"/>
                    </a:lnTo>
                    <a:lnTo>
                      <a:pt x="58" y="531"/>
                    </a:lnTo>
                    <a:lnTo>
                      <a:pt x="58" y="544"/>
                    </a:lnTo>
                    <a:lnTo>
                      <a:pt x="57" y="558"/>
                    </a:lnTo>
                    <a:lnTo>
                      <a:pt x="57" y="573"/>
                    </a:lnTo>
                    <a:lnTo>
                      <a:pt x="57" y="587"/>
                    </a:lnTo>
                    <a:lnTo>
                      <a:pt x="57" y="602"/>
                    </a:lnTo>
                    <a:lnTo>
                      <a:pt x="56" y="616"/>
                    </a:lnTo>
                    <a:lnTo>
                      <a:pt x="56" y="632"/>
                    </a:lnTo>
                    <a:lnTo>
                      <a:pt x="56" y="646"/>
                    </a:lnTo>
                    <a:lnTo>
                      <a:pt x="56" y="662"/>
                    </a:lnTo>
                    <a:lnTo>
                      <a:pt x="54" y="678"/>
                    </a:lnTo>
                    <a:lnTo>
                      <a:pt x="54" y="693"/>
                    </a:lnTo>
                    <a:lnTo>
                      <a:pt x="54" y="709"/>
                    </a:lnTo>
                    <a:lnTo>
                      <a:pt x="54" y="725"/>
                    </a:lnTo>
                    <a:lnTo>
                      <a:pt x="54" y="741"/>
                    </a:lnTo>
                    <a:lnTo>
                      <a:pt x="53" y="758"/>
                    </a:lnTo>
                    <a:lnTo>
                      <a:pt x="53" y="773"/>
                    </a:lnTo>
                    <a:lnTo>
                      <a:pt x="53" y="790"/>
                    </a:lnTo>
                    <a:lnTo>
                      <a:pt x="53" y="806"/>
                    </a:lnTo>
                    <a:lnTo>
                      <a:pt x="53" y="823"/>
                    </a:lnTo>
                    <a:lnTo>
                      <a:pt x="53" y="839"/>
                    </a:lnTo>
                    <a:lnTo>
                      <a:pt x="53" y="856"/>
                    </a:lnTo>
                    <a:lnTo>
                      <a:pt x="53" y="873"/>
                    </a:lnTo>
                    <a:lnTo>
                      <a:pt x="53" y="890"/>
                    </a:lnTo>
                    <a:lnTo>
                      <a:pt x="53" y="906"/>
                    </a:lnTo>
                    <a:lnTo>
                      <a:pt x="53" y="923"/>
                    </a:lnTo>
                    <a:lnTo>
                      <a:pt x="53" y="940"/>
                    </a:lnTo>
                    <a:lnTo>
                      <a:pt x="53" y="957"/>
                    </a:lnTo>
                    <a:lnTo>
                      <a:pt x="53" y="973"/>
                    </a:lnTo>
                    <a:lnTo>
                      <a:pt x="53" y="990"/>
                    </a:lnTo>
                    <a:lnTo>
                      <a:pt x="53" y="1007"/>
                    </a:lnTo>
                    <a:lnTo>
                      <a:pt x="54" y="1024"/>
                    </a:lnTo>
                    <a:lnTo>
                      <a:pt x="54" y="1039"/>
                    </a:lnTo>
                    <a:lnTo>
                      <a:pt x="54" y="1056"/>
                    </a:lnTo>
                    <a:lnTo>
                      <a:pt x="54" y="1074"/>
                    </a:lnTo>
                    <a:lnTo>
                      <a:pt x="56" y="1089"/>
                    </a:lnTo>
                    <a:lnTo>
                      <a:pt x="56" y="1105"/>
                    </a:lnTo>
                    <a:lnTo>
                      <a:pt x="56" y="1122"/>
                    </a:lnTo>
                    <a:lnTo>
                      <a:pt x="56" y="1138"/>
                    </a:lnTo>
                    <a:lnTo>
                      <a:pt x="57" y="1153"/>
                    </a:lnTo>
                    <a:lnTo>
                      <a:pt x="57" y="1169"/>
                    </a:lnTo>
                    <a:lnTo>
                      <a:pt x="58" y="1186"/>
                    </a:lnTo>
                    <a:lnTo>
                      <a:pt x="58" y="1201"/>
                    </a:lnTo>
                    <a:lnTo>
                      <a:pt x="60" y="1216"/>
                    </a:lnTo>
                    <a:lnTo>
                      <a:pt x="60" y="1232"/>
                    </a:lnTo>
                    <a:lnTo>
                      <a:pt x="61" y="1248"/>
                    </a:lnTo>
                    <a:lnTo>
                      <a:pt x="61" y="1262"/>
                    </a:lnTo>
                    <a:lnTo>
                      <a:pt x="62" y="1277"/>
                    </a:lnTo>
                    <a:lnTo>
                      <a:pt x="63" y="1291"/>
                    </a:lnTo>
                    <a:lnTo>
                      <a:pt x="63" y="1307"/>
                    </a:lnTo>
                    <a:lnTo>
                      <a:pt x="65" y="1320"/>
                    </a:lnTo>
                    <a:lnTo>
                      <a:pt x="66" y="1334"/>
                    </a:lnTo>
                    <a:lnTo>
                      <a:pt x="66" y="1347"/>
                    </a:lnTo>
                    <a:lnTo>
                      <a:pt x="67" y="1362"/>
                    </a:lnTo>
                    <a:lnTo>
                      <a:pt x="69" y="1375"/>
                    </a:lnTo>
                    <a:lnTo>
                      <a:pt x="70" y="1388"/>
                    </a:lnTo>
                    <a:lnTo>
                      <a:pt x="71" y="1401"/>
                    </a:lnTo>
                    <a:lnTo>
                      <a:pt x="73" y="1413"/>
                    </a:lnTo>
                    <a:lnTo>
                      <a:pt x="74" y="1426"/>
                    </a:lnTo>
                    <a:lnTo>
                      <a:pt x="75" y="1438"/>
                    </a:lnTo>
                    <a:lnTo>
                      <a:pt x="77" y="1448"/>
                    </a:lnTo>
                    <a:lnTo>
                      <a:pt x="78" y="1460"/>
                    </a:lnTo>
                    <a:lnTo>
                      <a:pt x="79" y="1472"/>
                    </a:lnTo>
                    <a:lnTo>
                      <a:pt x="82" y="1482"/>
                    </a:lnTo>
                    <a:lnTo>
                      <a:pt x="83" y="1493"/>
                    </a:lnTo>
                    <a:lnTo>
                      <a:pt x="84" y="1502"/>
                    </a:lnTo>
                    <a:lnTo>
                      <a:pt x="86" y="1513"/>
                    </a:lnTo>
                    <a:lnTo>
                      <a:pt x="88" y="1522"/>
                    </a:lnTo>
                    <a:lnTo>
                      <a:pt x="90" y="1531"/>
                    </a:lnTo>
                    <a:lnTo>
                      <a:pt x="92" y="1540"/>
                    </a:lnTo>
                    <a:lnTo>
                      <a:pt x="94" y="1548"/>
                    </a:lnTo>
                    <a:lnTo>
                      <a:pt x="96" y="1557"/>
                    </a:lnTo>
                    <a:lnTo>
                      <a:pt x="99" y="1565"/>
                    </a:lnTo>
                    <a:lnTo>
                      <a:pt x="100" y="1573"/>
                    </a:lnTo>
                    <a:lnTo>
                      <a:pt x="103" y="1581"/>
                    </a:lnTo>
                    <a:lnTo>
                      <a:pt x="105" y="1589"/>
                    </a:lnTo>
                    <a:lnTo>
                      <a:pt x="107" y="1595"/>
                    </a:lnTo>
                    <a:lnTo>
                      <a:pt x="109" y="1603"/>
                    </a:lnTo>
                    <a:lnTo>
                      <a:pt x="112" y="1610"/>
                    </a:lnTo>
                    <a:lnTo>
                      <a:pt x="115" y="1616"/>
                    </a:lnTo>
                    <a:lnTo>
                      <a:pt x="117" y="1621"/>
                    </a:lnTo>
                    <a:lnTo>
                      <a:pt x="121" y="1628"/>
                    </a:lnTo>
                    <a:lnTo>
                      <a:pt x="123" y="1633"/>
                    </a:lnTo>
                    <a:lnTo>
                      <a:pt x="126" y="1640"/>
                    </a:lnTo>
                    <a:lnTo>
                      <a:pt x="129" y="1645"/>
                    </a:lnTo>
                    <a:lnTo>
                      <a:pt x="132" y="1650"/>
                    </a:lnTo>
                    <a:lnTo>
                      <a:pt x="134" y="1654"/>
                    </a:lnTo>
                    <a:lnTo>
                      <a:pt x="137" y="1659"/>
                    </a:lnTo>
                    <a:lnTo>
                      <a:pt x="141" y="1665"/>
                    </a:lnTo>
                    <a:lnTo>
                      <a:pt x="144" y="1669"/>
                    </a:lnTo>
                    <a:lnTo>
                      <a:pt x="146" y="1673"/>
                    </a:lnTo>
                    <a:lnTo>
                      <a:pt x="150" y="1676"/>
                    </a:lnTo>
                    <a:lnTo>
                      <a:pt x="153" y="1680"/>
                    </a:lnTo>
                    <a:lnTo>
                      <a:pt x="155" y="1684"/>
                    </a:lnTo>
                    <a:lnTo>
                      <a:pt x="159" y="1688"/>
                    </a:lnTo>
                    <a:lnTo>
                      <a:pt x="162" y="1691"/>
                    </a:lnTo>
                    <a:lnTo>
                      <a:pt x="166" y="1695"/>
                    </a:lnTo>
                    <a:lnTo>
                      <a:pt x="168" y="1697"/>
                    </a:lnTo>
                    <a:lnTo>
                      <a:pt x="172" y="1700"/>
                    </a:lnTo>
                    <a:lnTo>
                      <a:pt x="175" y="1704"/>
                    </a:lnTo>
                    <a:lnTo>
                      <a:pt x="179" y="1705"/>
                    </a:lnTo>
                    <a:lnTo>
                      <a:pt x="182" y="1708"/>
                    </a:lnTo>
                    <a:lnTo>
                      <a:pt x="186" y="1711"/>
                    </a:lnTo>
                    <a:lnTo>
                      <a:pt x="188" y="1713"/>
                    </a:lnTo>
                    <a:lnTo>
                      <a:pt x="192" y="1714"/>
                    </a:lnTo>
                    <a:lnTo>
                      <a:pt x="195" y="1717"/>
                    </a:lnTo>
                    <a:lnTo>
                      <a:pt x="199" y="1718"/>
                    </a:lnTo>
                    <a:lnTo>
                      <a:pt x="201" y="1720"/>
                    </a:lnTo>
                    <a:lnTo>
                      <a:pt x="205" y="1721"/>
                    </a:lnTo>
                    <a:lnTo>
                      <a:pt x="209" y="1722"/>
                    </a:lnTo>
                    <a:lnTo>
                      <a:pt x="212" y="1724"/>
                    </a:lnTo>
                    <a:lnTo>
                      <a:pt x="216" y="1725"/>
                    </a:lnTo>
                    <a:lnTo>
                      <a:pt x="218" y="1726"/>
                    </a:lnTo>
                    <a:lnTo>
                      <a:pt x="222" y="1726"/>
                    </a:lnTo>
                    <a:lnTo>
                      <a:pt x="225" y="1728"/>
                    </a:lnTo>
                    <a:lnTo>
                      <a:pt x="229" y="1728"/>
                    </a:lnTo>
                    <a:lnTo>
                      <a:pt x="232" y="1729"/>
                    </a:lnTo>
                    <a:lnTo>
                      <a:pt x="235" y="1729"/>
                    </a:lnTo>
                    <a:lnTo>
                      <a:pt x="238" y="1730"/>
                    </a:lnTo>
                    <a:lnTo>
                      <a:pt x="242" y="1730"/>
                    </a:lnTo>
                    <a:lnTo>
                      <a:pt x="245" y="1730"/>
                    </a:lnTo>
                    <a:lnTo>
                      <a:pt x="249" y="1730"/>
                    </a:lnTo>
                    <a:lnTo>
                      <a:pt x="251" y="1730"/>
                    </a:lnTo>
                    <a:lnTo>
                      <a:pt x="255" y="1730"/>
                    </a:lnTo>
                    <a:lnTo>
                      <a:pt x="258" y="1730"/>
                    </a:lnTo>
                    <a:lnTo>
                      <a:pt x="262" y="1730"/>
                    </a:lnTo>
                    <a:lnTo>
                      <a:pt x="264" y="1730"/>
                    </a:lnTo>
                    <a:lnTo>
                      <a:pt x="267" y="1730"/>
                    </a:lnTo>
                    <a:lnTo>
                      <a:pt x="271" y="1730"/>
                    </a:lnTo>
                    <a:lnTo>
                      <a:pt x="274" y="1730"/>
                    </a:lnTo>
                    <a:lnTo>
                      <a:pt x="276" y="1730"/>
                    </a:lnTo>
                    <a:lnTo>
                      <a:pt x="279" y="1729"/>
                    </a:lnTo>
                    <a:lnTo>
                      <a:pt x="281" y="1729"/>
                    </a:lnTo>
                    <a:lnTo>
                      <a:pt x="285" y="1729"/>
                    </a:lnTo>
                    <a:lnTo>
                      <a:pt x="288" y="1728"/>
                    </a:lnTo>
                    <a:lnTo>
                      <a:pt x="291" y="1726"/>
                    </a:lnTo>
                    <a:lnTo>
                      <a:pt x="293" y="1726"/>
                    </a:lnTo>
                    <a:lnTo>
                      <a:pt x="296" y="1725"/>
                    </a:lnTo>
                    <a:lnTo>
                      <a:pt x="298" y="1724"/>
                    </a:lnTo>
                    <a:lnTo>
                      <a:pt x="301" y="1724"/>
                    </a:lnTo>
                    <a:lnTo>
                      <a:pt x="304" y="1722"/>
                    </a:lnTo>
                    <a:lnTo>
                      <a:pt x="306" y="1721"/>
                    </a:lnTo>
                    <a:lnTo>
                      <a:pt x="309" y="1720"/>
                    </a:lnTo>
                    <a:lnTo>
                      <a:pt x="312" y="1718"/>
                    </a:lnTo>
                    <a:lnTo>
                      <a:pt x="314" y="1716"/>
                    </a:lnTo>
                    <a:lnTo>
                      <a:pt x="317" y="1714"/>
                    </a:lnTo>
                    <a:lnTo>
                      <a:pt x="318" y="1712"/>
                    </a:lnTo>
                    <a:lnTo>
                      <a:pt x="321" y="1709"/>
                    </a:lnTo>
                    <a:lnTo>
                      <a:pt x="323" y="1707"/>
                    </a:lnTo>
                    <a:lnTo>
                      <a:pt x="326" y="1704"/>
                    </a:lnTo>
                    <a:lnTo>
                      <a:pt x="327" y="1701"/>
                    </a:lnTo>
                    <a:lnTo>
                      <a:pt x="330" y="1699"/>
                    </a:lnTo>
                    <a:lnTo>
                      <a:pt x="333" y="1695"/>
                    </a:lnTo>
                    <a:lnTo>
                      <a:pt x="335" y="1692"/>
                    </a:lnTo>
                    <a:lnTo>
                      <a:pt x="337" y="1688"/>
                    </a:lnTo>
                    <a:lnTo>
                      <a:pt x="339" y="1684"/>
                    </a:lnTo>
                    <a:lnTo>
                      <a:pt x="340" y="1680"/>
                    </a:lnTo>
                    <a:lnTo>
                      <a:pt x="343" y="1675"/>
                    </a:lnTo>
                    <a:lnTo>
                      <a:pt x="346" y="1671"/>
                    </a:lnTo>
                    <a:lnTo>
                      <a:pt x="347" y="1666"/>
                    </a:lnTo>
                    <a:lnTo>
                      <a:pt x="350" y="1661"/>
                    </a:lnTo>
                    <a:lnTo>
                      <a:pt x="352" y="1655"/>
                    </a:lnTo>
                    <a:lnTo>
                      <a:pt x="354" y="1649"/>
                    </a:lnTo>
                    <a:lnTo>
                      <a:pt x="356" y="1642"/>
                    </a:lnTo>
                    <a:lnTo>
                      <a:pt x="358" y="1636"/>
                    </a:lnTo>
                    <a:lnTo>
                      <a:pt x="360" y="1629"/>
                    </a:lnTo>
                    <a:lnTo>
                      <a:pt x="361" y="1623"/>
                    </a:lnTo>
                    <a:lnTo>
                      <a:pt x="363" y="1615"/>
                    </a:lnTo>
                    <a:lnTo>
                      <a:pt x="365" y="1607"/>
                    </a:lnTo>
                    <a:lnTo>
                      <a:pt x="367" y="1599"/>
                    </a:lnTo>
                    <a:lnTo>
                      <a:pt x="369" y="1590"/>
                    </a:lnTo>
                    <a:lnTo>
                      <a:pt x="371" y="1582"/>
                    </a:lnTo>
                    <a:lnTo>
                      <a:pt x="372" y="1573"/>
                    </a:lnTo>
                    <a:lnTo>
                      <a:pt x="375" y="1562"/>
                    </a:lnTo>
                    <a:lnTo>
                      <a:pt x="376" y="1553"/>
                    </a:lnTo>
                    <a:lnTo>
                      <a:pt x="377" y="1543"/>
                    </a:lnTo>
                    <a:lnTo>
                      <a:pt x="380" y="1531"/>
                    </a:lnTo>
                    <a:lnTo>
                      <a:pt x="381" y="1520"/>
                    </a:lnTo>
                    <a:lnTo>
                      <a:pt x="382" y="1509"/>
                    </a:lnTo>
                    <a:lnTo>
                      <a:pt x="385" y="1496"/>
                    </a:lnTo>
                    <a:lnTo>
                      <a:pt x="386" y="1484"/>
                    </a:lnTo>
                    <a:lnTo>
                      <a:pt x="388" y="1471"/>
                    </a:lnTo>
                    <a:lnTo>
                      <a:pt x="389" y="1458"/>
                    </a:lnTo>
                    <a:lnTo>
                      <a:pt x="392" y="1443"/>
                    </a:lnTo>
                    <a:lnTo>
                      <a:pt x="393" y="1429"/>
                    </a:lnTo>
                    <a:lnTo>
                      <a:pt x="396" y="1414"/>
                    </a:lnTo>
                    <a:lnTo>
                      <a:pt x="397" y="1399"/>
                    </a:lnTo>
                    <a:lnTo>
                      <a:pt x="398" y="1383"/>
                    </a:lnTo>
                    <a:lnTo>
                      <a:pt x="400" y="1366"/>
                    </a:lnTo>
                    <a:lnTo>
                      <a:pt x="402" y="1349"/>
                    </a:lnTo>
                    <a:lnTo>
                      <a:pt x="403" y="1332"/>
                    </a:lnTo>
                    <a:lnTo>
                      <a:pt x="405" y="1313"/>
                    </a:lnTo>
                    <a:lnTo>
                      <a:pt x="406" y="1295"/>
                    </a:lnTo>
                    <a:lnTo>
                      <a:pt x="409" y="1277"/>
                    </a:lnTo>
                    <a:lnTo>
                      <a:pt x="410" y="1257"/>
                    </a:lnTo>
                    <a:lnTo>
                      <a:pt x="411" y="1236"/>
                    </a:lnTo>
                    <a:lnTo>
                      <a:pt x="413" y="1215"/>
                    </a:lnTo>
                    <a:lnTo>
                      <a:pt x="414" y="1194"/>
                    </a:lnTo>
                    <a:lnTo>
                      <a:pt x="417" y="1172"/>
                    </a:lnTo>
                    <a:lnTo>
                      <a:pt x="418" y="1150"/>
                    </a:lnTo>
                    <a:lnTo>
                      <a:pt x="419" y="1127"/>
                    </a:lnTo>
                    <a:lnTo>
                      <a:pt x="421" y="1104"/>
                    </a:lnTo>
                    <a:lnTo>
                      <a:pt x="422" y="1079"/>
                    </a:lnTo>
                    <a:lnTo>
                      <a:pt x="423" y="1055"/>
                    </a:lnTo>
                    <a:lnTo>
                      <a:pt x="424" y="1030"/>
                    </a:lnTo>
                    <a:lnTo>
                      <a:pt x="426" y="1005"/>
                    </a:lnTo>
                    <a:lnTo>
                      <a:pt x="427" y="980"/>
                    </a:lnTo>
                    <a:lnTo>
                      <a:pt x="430" y="954"/>
                    </a:lnTo>
                    <a:lnTo>
                      <a:pt x="431" y="929"/>
                    </a:lnTo>
                    <a:lnTo>
                      <a:pt x="432" y="903"/>
                    </a:lnTo>
                    <a:lnTo>
                      <a:pt x="434" y="877"/>
                    </a:lnTo>
                    <a:lnTo>
                      <a:pt x="435" y="851"/>
                    </a:lnTo>
                    <a:lnTo>
                      <a:pt x="436" y="825"/>
                    </a:lnTo>
                    <a:lnTo>
                      <a:pt x="436" y="798"/>
                    </a:lnTo>
                    <a:lnTo>
                      <a:pt x="438" y="771"/>
                    </a:lnTo>
                    <a:lnTo>
                      <a:pt x="439" y="745"/>
                    </a:lnTo>
                    <a:lnTo>
                      <a:pt x="440" y="718"/>
                    </a:lnTo>
                    <a:lnTo>
                      <a:pt x="442" y="692"/>
                    </a:lnTo>
                    <a:lnTo>
                      <a:pt x="443" y="665"/>
                    </a:lnTo>
                    <a:lnTo>
                      <a:pt x="444" y="638"/>
                    </a:lnTo>
                    <a:lnTo>
                      <a:pt x="445" y="612"/>
                    </a:lnTo>
                    <a:lnTo>
                      <a:pt x="445" y="586"/>
                    </a:lnTo>
                    <a:lnTo>
                      <a:pt x="447" y="560"/>
                    </a:lnTo>
                    <a:lnTo>
                      <a:pt x="448" y="535"/>
                    </a:lnTo>
                    <a:lnTo>
                      <a:pt x="449" y="509"/>
                    </a:lnTo>
                    <a:lnTo>
                      <a:pt x="451" y="484"/>
                    </a:lnTo>
                    <a:lnTo>
                      <a:pt x="451" y="459"/>
                    </a:lnTo>
                    <a:lnTo>
                      <a:pt x="452" y="434"/>
                    </a:lnTo>
                    <a:lnTo>
                      <a:pt x="453" y="410"/>
                    </a:lnTo>
                    <a:lnTo>
                      <a:pt x="453" y="387"/>
                    </a:lnTo>
                    <a:lnTo>
                      <a:pt x="455" y="363"/>
                    </a:lnTo>
                    <a:lnTo>
                      <a:pt x="456" y="340"/>
                    </a:lnTo>
                    <a:lnTo>
                      <a:pt x="456" y="317"/>
                    </a:lnTo>
                    <a:lnTo>
                      <a:pt x="457" y="295"/>
                    </a:lnTo>
                    <a:lnTo>
                      <a:pt x="457" y="274"/>
                    </a:lnTo>
                    <a:lnTo>
                      <a:pt x="459" y="253"/>
                    </a:lnTo>
                    <a:lnTo>
                      <a:pt x="459" y="233"/>
                    </a:lnTo>
                    <a:lnTo>
                      <a:pt x="460" y="214"/>
                    </a:lnTo>
                    <a:lnTo>
                      <a:pt x="460" y="194"/>
                    </a:lnTo>
                    <a:lnTo>
                      <a:pt x="461" y="176"/>
                    </a:lnTo>
                    <a:lnTo>
                      <a:pt x="463" y="159"/>
                    </a:lnTo>
                    <a:lnTo>
                      <a:pt x="463" y="142"/>
                    </a:lnTo>
                    <a:lnTo>
                      <a:pt x="463" y="126"/>
                    </a:lnTo>
                    <a:lnTo>
                      <a:pt x="464" y="110"/>
                    </a:lnTo>
                    <a:lnTo>
                      <a:pt x="464" y="96"/>
                    </a:lnTo>
                    <a:lnTo>
                      <a:pt x="464" y="83"/>
                    </a:lnTo>
                    <a:lnTo>
                      <a:pt x="465" y="70"/>
                    </a:lnTo>
                    <a:lnTo>
                      <a:pt x="465" y="59"/>
                    </a:lnTo>
                    <a:lnTo>
                      <a:pt x="465" y="47"/>
                    </a:lnTo>
                    <a:lnTo>
                      <a:pt x="465" y="38"/>
                    </a:lnTo>
                    <a:lnTo>
                      <a:pt x="465" y="30"/>
                    </a:lnTo>
                    <a:lnTo>
                      <a:pt x="467" y="22"/>
                    </a:lnTo>
                    <a:lnTo>
                      <a:pt x="467" y="16"/>
                    </a:lnTo>
                    <a:lnTo>
                      <a:pt x="467" y="11"/>
                    </a:lnTo>
                    <a:lnTo>
                      <a:pt x="467" y="5"/>
                    </a:lnTo>
                    <a:lnTo>
                      <a:pt x="467" y="3"/>
                    </a:lnTo>
                    <a:lnTo>
                      <a:pt x="467" y="1"/>
                    </a:lnTo>
                    <a:lnTo>
                      <a:pt x="467" y="0"/>
                    </a:lnTo>
                    <a:lnTo>
                      <a:pt x="524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5" name="Freeform 88"/>
              <p:cNvSpPr>
                <a:spLocks/>
              </p:cNvSpPr>
              <p:nvPr/>
            </p:nvSpPr>
            <p:spPr bwMode="auto">
              <a:xfrm>
                <a:off x="2563" y="1893"/>
                <a:ext cx="30" cy="499"/>
              </a:xfrm>
              <a:custGeom>
                <a:avLst/>
                <a:gdLst>
                  <a:gd name="T0" fmla="*/ 0 w 90"/>
                  <a:gd name="T1" fmla="*/ 0 h 1498"/>
                  <a:gd name="T2" fmla="*/ 0 w 90"/>
                  <a:gd name="T3" fmla="*/ 0 h 1498"/>
                  <a:gd name="T4" fmla="*/ 0 w 90"/>
                  <a:gd name="T5" fmla="*/ 0 h 1498"/>
                  <a:gd name="T6" fmla="*/ 0 w 90"/>
                  <a:gd name="T7" fmla="*/ 0 h 1498"/>
                  <a:gd name="T8" fmla="*/ 0 w 90"/>
                  <a:gd name="T9" fmla="*/ 0 h 1498"/>
                  <a:gd name="T10" fmla="*/ 0 w 90"/>
                  <a:gd name="T11" fmla="*/ 0 h 1498"/>
                  <a:gd name="T12" fmla="*/ 0 w 90"/>
                  <a:gd name="T13" fmla="*/ 0 h 1498"/>
                  <a:gd name="T14" fmla="*/ 0 w 90"/>
                  <a:gd name="T15" fmla="*/ 0 h 1498"/>
                  <a:gd name="T16" fmla="*/ 0 w 90"/>
                  <a:gd name="T17" fmla="*/ 0 h 1498"/>
                  <a:gd name="T18" fmla="*/ 0 w 90"/>
                  <a:gd name="T19" fmla="*/ 0 h 1498"/>
                  <a:gd name="T20" fmla="*/ 0 w 90"/>
                  <a:gd name="T21" fmla="*/ 0 h 1498"/>
                  <a:gd name="T22" fmla="*/ 0 w 90"/>
                  <a:gd name="T23" fmla="*/ 0 h 1498"/>
                  <a:gd name="T24" fmla="*/ 0 w 90"/>
                  <a:gd name="T25" fmla="*/ 0 h 1498"/>
                  <a:gd name="T26" fmla="*/ 0 w 90"/>
                  <a:gd name="T27" fmla="*/ 0 h 1498"/>
                  <a:gd name="T28" fmla="*/ 0 w 90"/>
                  <a:gd name="T29" fmla="*/ 0 h 1498"/>
                  <a:gd name="T30" fmla="*/ 0 w 90"/>
                  <a:gd name="T31" fmla="*/ 0 h 1498"/>
                  <a:gd name="T32" fmla="*/ 0 w 90"/>
                  <a:gd name="T33" fmla="*/ 0 h 1498"/>
                  <a:gd name="T34" fmla="*/ 0 w 90"/>
                  <a:gd name="T35" fmla="*/ 0 h 1498"/>
                  <a:gd name="T36" fmla="*/ 0 w 90"/>
                  <a:gd name="T37" fmla="*/ 0 h 1498"/>
                  <a:gd name="T38" fmla="*/ 0 w 90"/>
                  <a:gd name="T39" fmla="*/ 0 h 1498"/>
                  <a:gd name="T40" fmla="*/ 0 w 90"/>
                  <a:gd name="T41" fmla="*/ 0 h 1498"/>
                  <a:gd name="T42" fmla="*/ 0 w 90"/>
                  <a:gd name="T43" fmla="*/ 0 h 1498"/>
                  <a:gd name="T44" fmla="*/ 0 w 90"/>
                  <a:gd name="T45" fmla="*/ 0 h 1498"/>
                  <a:gd name="T46" fmla="*/ 0 w 90"/>
                  <a:gd name="T47" fmla="*/ 0 h 1498"/>
                  <a:gd name="T48" fmla="*/ 0 w 90"/>
                  <a:gd name="T49" fmla="*/ 0 h 1498"/>
                  <a:gd name="T50" fmla="*/ 0 w 90"/>
                  <a:gd name="T51" fmla="*/ 0 h 1498"/>
                  <a:gd name="T52" fmla="*/ 0 w 90"/>
                  <a:gd name="T53" fmla="*/ 0 h 1498"/>
                  <a:gd name="T54" fmla="*/ 0 w 90"/>
                  <a:gd name="T55" fmla="*/ 0 h 1498"/>
                  <a:gd name="T56" fmla="*/ 0 w 90"/>
                  <a:gd name="T57" fmla="*/ 0 h 1498"/>
                  <a:gd name="T58" fmla="*/ 0 w 90"/>
                  <a:gd name="T59" fmla="*/ 0 h 1498"/>
                  <a:gd name="T60" fmla="*/ 0 w 90"/>
                  <a:gd name="T61" fmla="*/ 0 h 1498"/>
                  <a:gd name="T62" fmla="*/ 0 w 90"/>
                  <a:gd name="T63" fmla="*/ 0 h 1498"/>
                  <a:gd name="T64" fmla="*/ 0 w 90"/>
                  <a:gd name="T65" fmla="*/ 0 h 1498"/>
                  <a:gd name="T66" fmla="*/ 0 w 90"/>
                  <a:gd name="T67" fmla="*/ 0 h 1498"/>
                  <a:gd name="T68" fmla="*/ 0 w 90"/>
                  <a:gd name="T69" fmla="*/ 0 h 1498"/>
                  <a:gd name="T70" fmla="*/ 0 w 90"/>
                  <a:gd name="T71" fmla="*/ 0 h 1498"/>
                  <a:gd name="T72" fmla="*/ 0 w 90"/>
                  <a:gd name="T73" fmla="*/ 0 h 1498"/>
                  <a:gd name="T74" fmla="*/ 0 w 90"/>
                  <a:gd name="T75" fmla="*/ 0 h 1498"/>
                  <a:gd name="T76" fmla="*/ 0 w 90"/>
                  <a:gd name="T77" fmla="*/ 0 h 1498"/>
                  <a:gd name="T78" fmla="*/ 0 w 90"/>
                  <a:gd name="T79" fmla="*/ 0 h 1498"/>
                  <a:gd name="T80" fmla="*/ 0 w 90"/>
                  <a:gd name="T81" fmla="*/ 0 h 1498"/>
                  <a:gd name="T82" fmla="*/ 0 w 90"/>
                  <a:gd name="T83" fmla="*/ 0 h 1498"/>
                  <a:gd name="T84" fmla="*/ 0 w 90"/>
                  <a:gd name="T85" fmla="*/ 0 h 1498"/>
                  <a:gd name="T86" fmla="*/ 0 w 90"/>
                  <a:gd name="T87" fmla="*/ 0 h 1498"/>
                  <a:gd name="T88" fmla="*/ 0 w 90"/>
                  <a:gd name="T89" fmla="*/ 0 h 1498"/>
                  <a:gd name="T90" fmla="*/ 0 w 90"/>
                  <a:gd name="T91" fmla="*/ 0 h 1498"/>
                  <a:gd name="T92" fmla="*/ 0 w 90"/>
                  <a:gd name="T93" fmla="*/ 0 h 1498"/>
                  <a:gd name="T94" fmla="*/ 0 w 90"/>
                  <a:gd name="T95" fmla="*/ 0 h 1498"/>
                  <a:gd name="T96" fmla="*/ 0 w 90"/>
                  <a:gd name="T97" fmla="*/ 0 h 1498"/>
                  <a:gd name="T98" fmla="*/ 0 w 90"/>
                  <a:gd name="T99" fmla="*/ 0 h 1498"/>
                  <a:gd name="T100" fmla="*/ 0 w 90"/>
                  <a:gd name="T101" fmla="*/ 0 h 1498"/>
                  <a:gd name="T102" fmla="*/ 0 w 90"/>
                  <a:gd name="T103" fmla="*/ 0 h 149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0"/>
                  <a:gd name="T157" fmla="*/ 0 h 1498"/>
                  <a:gd name="T158" fmla="*/ 90 w 90"/>
                  <a:gd name="T159" fmla="*/ 1498 h 149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0" h="1498">
                    <a:moveTo>
                      <a:pt x="10" y="0"/>
                    </a:moveTo>
                    <a:lnTo>
                      <a:pt x="10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22"/>
                    </a:lnTo>
                    <a:lnTo>
                      <a:pt x="9" y="27"/>
                    </a:lnTo>
                    <a:lnTo>
                      <a:pt x="9" y="33"/>
                    </a:lnTo>
                    <a:lnTo>
                      <a:pt x="9" y="39"/>
                    </a:lnTo>
                    <a:lnTo>
                      <a:pt x="7" y="46"/>
                    </a:lnTo>
                    <a:lnTo>
                      <a:pt x="7" y="52"/>
                    </a:lnTo>
                    <a:lnTo>
                      <a:pt x="7" y="59"/>
                    </a:lnTo>
                    <a:lnTo>
                      <a:pt x="7" y="68"/>
                    </a:lnTo>
                    <a:lnTo>
                      <a:pt x="7" y="76"/>
                    </a:lnTo>
                    <a:lnTo>
                      <a:pt x="7" y="84"/>
                    </a:lnTo>
                    <a:lnTo>
                      <a:pt x="6" y="93"/>
                    </a:lnTo>
                    <a:lnTo>
                      <a:pt x="6" y="103"/>
                    </a:lnTo>
                    <a:lnTo>
                      <a:pt x="6" y="113"/>
                    </a:lnTo>
                    <a:lnTo>
                      <a:pt x="6" y="123"/>
                    </a:lnTo>
                    <a:lnTo>
                      <a:pt x="6" y="134"/>
                    </a:lnTo>
                    <a:lnTo>
                      <a:pt x="6" y="144"/>
                    </a:lnTo>
                    <a:lnTo>
                      <a:pt x="5" y="156"/>
                    </a:lnTo>
                    <a:lnTo>
                      <a:pt x="5" y="168"/>
                    </a:lnTo>
                    <a:lnTo>
                      <a:pt x="5" y="179"/>
                    </a:lnTo>
                    <a:lnTo>
                      <a:pt x="5" y="191"/>
                    </a:lnTo>
                    <a:lnTo>
                      <a:pt x="5" y="204"/>
                    </a:lnTo>
                    <a:lnTo>
                      <a:pt x="5" y="216"/>
                    </a:lnTo>
                    <a:lnTo>
                      <a:pt x="4" y="231"/>
                    </a:lnTo>
                    <a:lnTo>
                      <a:pt x="4" y="244"/>
                    </a:lnTo>
                    <a:lnTo>
                      <a:pt x="4" y="257"/>
                    </a:lnTo>
                    <a:lnTo>
                      <a:pt x="4" y="271"/>
                    </a:lnTo>
                    <a:lnTo>
                      <a:pt x="4" y="286"/>
                    </a:lnTo>
                    <a:lnTo>
                      <a:pt x="4" y="300"/>
                    </a:lnTo>
                    <a:lnTo>
                      <a:pt x="2" y="314"/>
                    </a:lnTo>
                    <a:lnTo>
                      <a:pt x="2" y="330"/>
                    </a:lnTo>
                    <a:lnTo>
                      <a:pt x="2" y="345"/>
                    </a:lnTo>
                    <a:lnTo>
                      <a:pt x="2" y="360"/>
                    </a:lnTo>
                    <a:lnTo>
                      <a:pt x="2" y="376"/>
                    </a:lnTo>
                    <a:lnTo>
                      <a:pt x="1" y="392"/>
                    </a:lnTo>
                    <a:lnTo>
                      <a:pt x="1" y="407"/>
                    </a:lnTo>
                    <a:lnTo>
                      <a:pt x="1" y="425"/>
                    </a:lnTo>
                    <a:lnTo>
                      <a:pt x="1" y="440"/>
                    </a:lnTo>
                    <a:lnTo>
                      <a:pt x="1" y="457"/>
                    </a:lnTo>
                    <a:lnTo>
                      <a:pt x="1" y="473"/>
                    </a:lnTo>
                    <a:lnTo>
                      <a:pt x="1" y="490"/>
                    </a:lnTo>
                    <a:lnTo>
                      <a:pt x="1" y="507"/>
                    </a:lnTo>
                    <a:lnTo>
                      <a:pt x="0" y="524"/>
                    </a:lnTo>
                    <a:lnTo>
                      <a:pt x="0" y="541"/>
                    </a:lnTo>
                    <a:lnTo>
                      <a:pt x="0" y="558"/>
                    </a:lnTo>
                    <a:lnTo>
                      <a:pt x="0" y="575"/>
                    </a:lnTo>
                    <a:lnTo>
                      <a:pt x="0" y="592"/>
                    </a:lnTo>
                    <a:lnTo>
                      <a:pt x="0" y="611"/>
                    </a:lnTo>
                    <a:lnTo>
                      <a:pt x="0" y="628"/>
                    </a:lnTo>
                    <a:lnTo>
                      <a:pt x="0" y="645"/>
                    </a:lnTo>
                    <a:lnTo>
                      <a:pt x="0" y="663"/>
                    </a:lnTo>
                    <a:lnTo>
                      <a:pt x="0" y="680"/>
                    </a:lnTo>
                    <a:lnTo>
                      <a:pt x="0" y="698"/>
                    </a:lnTo>
                    <a:lnTo>
                      <a:pt x="0" y="715"/>
                    </a:lnTo>
                    <a:lnTo>
                      <a:pt x="0" y="733"/>
                    </a:lnTo>
                    <a:lnTo>
                      <a:pt x="1" y="751"/>
                    </a:lnTo>
                    <a:lnTo>
                      <a:pt x="1" y="768"/>
                    </a:lnTo>
                    <a:lnTo>
                      <a:pt x="1" y="785"/>
                    </a:lnTo>
                    <a:lnTo>
                      <a:pt x="1" y="803"/>
                    </a:lnTo>
                    <a:lnTo>
                      <a:pt x="1" y="820"/>
                    </a:lnTo>
                    <a:lnTo>
                      <a:pt x="1" y="839"/>
                    </a:lnTo>
                    <a:lnTo>
                      <a:pt x="1" y="856"/>
                    </a:lnTo>
                    <a:lnTo>
                      <a:pt x="2" y="873"/>
                    </a:lnTo>
                    <a:lnTo>
                      <a:pt x="2" y="890"/>
                    </a:lnTo>
                    <a:lnTo>
                      <a:pt x="2" y="907"/>
                    </a:lnTo>
                    <a:lnTo>
                      <a:pt x="2" y="924"/>
                    </a:lnTo>
                    <a:lnTo>
                      <a:pt x="4" y="941"/>
                    </a:lnTo>
                    <a:lnTo>
                      <a:pt x="4" y="958"/>
                    </a:lnTo>
                    <a:lnTo>
                      <a:pt x="4" y="975"/>
                    </a:lnTo>
                    <a:lnTo>
                      <a:pt x="4" y="991"/>
                    </a:lnTo>
                    <a:lnTo>
                      <a:pt x="5" y="1008"/>
                    </a:lnTo>
                    <a:lnTo>
                      <a:pt x="5" y="1024"/>
                    </a:lnTo>
                    <a:lnTo>
                      <a:pt x="5" y="1041"/>
                    </a:lnTo>
                    <a:lnTo>
                      <a:pt x="6" y="1056"/>
                    </a:lnTo>
                    <a:lnTo>
                      <a:pt x="6" y="1072"/>
                    </a:lnTo>
                    <a:lnTo>
                      <a:pt x="6" y="1088"/>
                    </a:lnTo>
                    <a:lnTo>
                      <a:pt x="6" y="1103"/>
                    </a:lnTo>
                    <a:lnTo>
                      <a:pt x="7" y="1118"/>
                    </a:lnTo>
                    <a:lnTo>
                      <a:pt x="7" y="1134"/>
                    </a:lnTo>
                    <a:lnTo>
                      <a:pt x="9" y="1148"/>
                    </a:lnTo>
                    <a:lnTo>
                      <a:pt x="9" y="1164"/>
                    </a:lnTo>
                    <a:lnTo>
                      <a:pt x="9" y="1178"/>
                    </a:lnTo>
                    <a:lnTo>
                      <a:pt x="10" y="1193"/>
                    </a:lnTo>
                    <a:lnTo>
                      <a:pt x="10" y="1206"/>
                    </a:lnTo>
                    <a:lnTo>
                      <a:pt x="11" y="1220"/>
                    </a:lnTo>
                    <a:lnTo>
                      <a:pt x="11" y="1233"/>
                    </a:lnTo>
                    <a:lnTo>
                      <a:pt x="11" y="1248"/>
                    </a:lnTo>
                    <a:lnTo>
                      <a:pt x="13" y="1261"/>
                    </a:lnTo>
                    <a:lnTo>
                      <a:pt x="13" y="1274"/>
                    </a:lnTo>
                    <a:lnTo>
                      <a:pt x="13" y="1286"/>
                    </a:lnTo>
                    <a:lnTo>
                      <a:pt x="14" y="1297"/>
                    </a:lnTo>
                    <a:lnTo>
                      <a:pt x="14" y="1309"/>
                    </a:lnTo>
                    <a:lnTo>
                      <a:pt x="15" y="1321"/>
                    </a:lnTo>
                    <a:lnTo>
                      <a:pt x="15" y="1333"/>
                    </a:lnTo>
                    <a:lnTo>
                      <a:pt x="15" y="1345"/>
                    </a:lnTo>
                    <a:lnTo>
                      <a:pt x="17" y="1355"/>
                    </a:lnTo>
                    <a:lnTo>
                      <a:pt x="17" y="1366"/>
                    </a:lnTo>
                    <a:lnTo>
                      <a:pt x="17" y="1375"/>
                    </a:lnTo>
                    <a:lnTo>
                      <a:pt x="18" y="1385"/>
                    </a:lnTo>
                    <a:lnTo>
                      <a:pt x="18" y="1394"/>
                    </a:lnTo>
                    <a:lnTo>
                      <a:pt x="18" y="1404"/>
                    </a:lnTo>
                    <a:lnTo>
                      <a:pt x="19" y="1411"/>
                    </a:lnTo>
                    <a:lnTo>
                      <a:pt x="19" y="1421"/>
                    </a:lnTo>
                    <a:lnTo>
                      <a:pt x="19" y="1429"/>
                    </a:lnTo>
                    <a:lnTo>
                      <a:pt x="21" y="1436"/>
                    </a:lnTo>
                    <a:lnTo>
                      <a:pt x="21" y="1443"/>
                    </a:lnTo>
                    <a:lnTo>
                      <a:pt x="21" y="1449"/>
                    </a:lnTo>
                    <a:lnTo>
                      <a:pt x="21" y="1456"/>
                    </a:lnTo>
                    <a:lnTo>
                      <a:pt x="22" y="1461"/>
                    </a:lnTo>
                    <a:lnTo>
                      <a:pt x="22" y="1468"/>
                    </a:lnTo>
                    <a:lnTo>
                      <a:pt x="22" y="1472"/>
                    </a:lnTo>
                    <a:lnTo>
                      <a:pt x="22" y="1477"/>
                    </a:lnTo>
                    <a:lnTo>
                      <a:pt x="22" y="1481"/>
                    </a:lnTo>
                    <a:lnTo>
                      <a:pt x="22" y="1485"/>
                    </a:lnTo>
                    <a:lnTo>
                      <a:pt x="23" y="1489"/>
                    </a:lnTo>
                    <a:lnTo>
                      <a:pt x="23" y="1491"/>
                    </a:lnTo>
                    <a:lnTo>
                      <a:pt x="23" y="1494"/>
                    </a:lnTo>
                    <a:lnTo>
                      <a:pt x="23" y="1495"/>
                    </a:lnTo>
                    <a:lnTo>
                      <a:pt x="23" y="1497"/>
                    </a:lnTo>
                    <a:lnTo>
                      <a:pt x="23" y="1498"/>
                    </a:lnTo>
                    <a:lnTo>
                      <a:pt x="90" y="1482"/>
                    </a:lnTo>
                    <a:lnTo>
                      <a:pt x="90" y="1480"/>
                    </a:lnTo>
                    <a:lnTo>
                      <a:pt x="90" y="1478"/>
                    </a:lnTo>
                    <a:lnTo>
                      <a:pt x="90" y="1477"/>
                    </a:lnTo>
                    <a:lnTo>
                      <a:pt x="89" y="1474"/>
                    </a:lnTo>
                    <a:lnTo>
                      <a:pt x="89" y="1470"/>
                    </a:lnTo>
                    <a:lnTo>
                      <a:pt x="89" y="1468"/>
                    </a:lnTo>
                    <a:lnTo>
                      <a:pt x="89" y="1464"/>
                    </a:lnTo>
                    <a:lnTo>
                      <a:pt x="88" y="1459"/>
                    </a:lnTo>
                    <a:lnTo>
                      <a:pt x="88" y="1455"/>
                    </a:lnTo>
                    <a:lnTo>
                      <a:pt x="88" y="1449"/>
                    </a:lnTo>
                    <a:lnTo>
                      <a:pt x="86" y="1443"/>
                    </a:lnTo>
                    <a:lnTo>
                      <a:pt x="86" y="1438"/>
                    </a:lnTo>
                    <a:lnTo>
                      <a:pt x="85" y="1431"/>
                    </a:lnTo>
                    <a:lnTo>
                      <a:pt x="85" y="1425"/>
                    </a:lnTo>
                    <a:lnTo>
                      <a:pt x="84" y="1417"/>
                    </a:lnTo>
                    <a:lnTo>
                      <a:pt x="84" y="1410"/>
                    </a:lnTo>
                    <a:lnTo>
                      <a:pt x="82" y="1401"/>
                    </a:lnTo>
                    <a:lnTo>
                      <a:pt x="82" y="1393"/>
                    </a:lnTo>
                    <a:lnTo>
                      <a:pt x="81" y="1385"/>
                    </a:lnTo>
                    <a:lnTo>
                      <a:pt x="80" y="1376"/>
                    </a:lnTo>
                    <a:lnTo>
                      <a:pt x="80" y="1367"/>
                    </a:lnTo>
                    <a:lnTo>
                      <a:pt x="78" y="1358"/>
                    </a:lnTo>
                    <a:lnTo>
                      <a:pt x="78" y="1347"/>
                    </a:lnTo>
                    <a:lnTo>
                      <a:pt x="77" y="1337"/>
                    </a:lnTo>
                    <a:lnTo>
                      <a:pt x="76" y="1326"/>
                    </a:lnTo>
                    <a:lnTo>
                      <a:pt x="76" y="1316"/>
                    </a:lnTo>
                    <a:lnTo>
                      <a:pt x="74" y="1304"/>
                    </a:lnTo>
                    <a:lnTo>
                      <a:pt x="73" y="1294"/>
                    </a:lnTo>
                    <a:lnTo>
                      <a:pt x="73" y="1282"/>
                    </a:lnTo>
                    <a:lnTo>
                      <a:pt x="72" y="1270"/>
                    </a:lnTo>
                    <a:lnTo>
                      <a:pt x="70" y="1257"/>
                    </a:lnTo>
                    <a:lnTo>
                      <a:pt x="69" y="1245"/>
                    </a:lnTo>
                    <a:lnTo>
                      <a:pt x="69" y="1232"/>
                    </a:lnTo>
                    <a:lnTo>
                      <a:pt x="68" y="1219"/>
                    </a:lnTo>
                    <a:lnTo>
                      <a:pt x="67" y="1206"/>
                    </a:lnTo>
                    <a:lnTo>
                      <a:pt x="67" y="1191"/>
                    </a:lnTo>
                    <a:lnTo>
                      <a:pt x="65" y="1178"/>
                    </a:lnTo>
                    <a:lnTo>
                      <a:pt x="64" y="1164"/>
                    </a:lnTo>
                    <a:lnTo>
                      <a:pt x="63" y="1149"/>
                    </a:lnTo>
                    <a:lnTo>
                      <a:pt x="63" y="1135"/>
                    </a:lnTo>
                    <a:lnTo>
                      <a:pt x="61" y="1120"/>
                    </a:lnTo>
                    <a:lnTo>
                      <a:pt x="60" y="1106"/>
                    </a:lnTo>
                    <a:lnTo>
                      <a:pt x="60" y="1090"/>
                    </a:lnTo>
                    <a:lnTo>
                      <a:pt x="59" y="1076"/>
                    </a:lnTo>
                    <a:lnTo>
                      <a:pt x="57" y="1060"/>
                    </a:lnTo>
                    <a:lnTo>
                      <a:pt x="57" y="1046"/>
                    </a:lnTo>
                    <a:lnTo>
                      <a:pt x="56" y="1030"/>
                    </a:lnTo>
                    <a:lnTo>
                      <a:pt x="55" y="1013"/>
                    </a:lnTo>
                    <a:lnTo>
                      <a:pt x="53" y="997"/>
                    </a:lnTo>
                    <a:lnTo>
                      <a:pt x="53" y="982"/>
                    </a:lnTo>
                    <a:lnTo>
                      <a:pt x="52" y="966"/>
                    </a:lnTo>
                    <a:lnTo>
                      <a:pt x="52" y="949"/>
                    </a:lnTo>
                    <a:lnTo>
                      <a:pt x="51" y="933"/>
                    </a:lnTo>
                    <a:lnTo>
                      <a:pt x="51" y="916"/>
                    </a:lnTo>
                    <a:lnTo>
                      <a:pt x="49" y="899"/>
                    </a:lnTo>
                    <a:lnTo>
                      <a:pt x="49" y="882"/>
                    </a:lnTo>
                    <a:lnTo>
                      <a:pt x="48" y="865"/>
                    </a:lnTo>
                    <a:lnTo>
                      <a:pt x="48" y="849"/>
                    </a:lnTo>
                    <a:lnTo>
                      <a:pt x="47" y="831"/>
                    </a:lnTo>
                    <a:lnTo>
                      <a:pt x="47" y="814"/>
                    </a:lnTo>
                    <a:lnTo>
                      <a:pt x="46" y="797"/>
                    </a:lnTo>
                    <a:lnTo>
                      <a:pt x="46" y="780"/>
                    </a:lnTo>
                    <a:lnTo>
                      <a:pt x="46" y="763"/>
                    </a:lnTo>
                    <a:lnTo>
                      <a:pt x="44" y="746"/>
                    </a:lnTo>
                    <a:lnTo>
                      <a:pt x="44" y="727"/>
                    </a:lnTo>
                    <a:lnTo>
                      <a:pt x="44" y="710"/>
                    </a:lnTo>
                    <a:lnTo>
                      <a:pt x="43" y="693"/>
                    </a:lnTo>
                    <a:lnTo>
                      <a:pt x="43" y="675"/>
                    </a:lnTo>
                    <a:lnTo>
                      <a:pt x="43" y="658"/>
                    </a:lnTo>
                    <a:lnTo>
                      <a:pt x="43" y="641"/>
                    </a:lnTo>
                    <a:lnTo>
                      <a:pt x="43" y="622"/>
                    </a:lnTo>
                    <a:lnTo>
                      <a:pt x="42" y="605"/>
                    </a:lnTo>
                    <a:lnTo>
                      <a:pt x="42" y="588"/>
                    </a:lnTo>
                    <a:lnTo>
                      <a:pt x="42" y="571"/>
                    </a:lnTo>
                    <a:lnTo>
                      <a:pt x="42" y="554"/>
                    </a:lnTo>
                    <a:lnTo>
                      <a:pt x="42" y="537"/>
                    </a:lnTo>
                    <a:lnTo>
                      <a:pt x="42" y="520"/>
                    </a:lnTo>
                    <a:lnTo>
                      <a:pt x="42" y="503"/>
                    </a:lnTo>
                    <a:lnTo>
                      <a:pt x="42" y="486"/>
                    </a:lnTo>
                    <a:lnTo>
                      <a:pt x="42" y="469"/>
                    </a:lnTo>
                    <a:lnTo>
                      <a:pt x="42" y="452"/>
                    </a:lnTo>
                    <a:lnTo>
                      <a:pt x="42" y="436"/>
                    </a:lnTo>
                    <a:lnTo>
                      <a:pt x="42" y="419"/>
                    </a:lnTo>
                    <a:lnTo>
                      <a:pt x="42" y="404"/>
                    </a:lnTo>
                    <a:lnTo>
                      <a:pt x="42" y="388"/>
                    </a:lnTo>
                    <a:lnTo>
                      <a:pt x="43" y="372"/>
                    </a:lnTo>
                    <a:lnTo>
                      <a:pt x="43" y="356"/>
                    </a:lnTo>
                    <a:lnTo>
                      <a:pt x="43" y="341"/>
                    </a:lnTo>
                    <a:lnTo>
                      <a:pt x="43" y="326"/>
                    </a:lnTo>
                    <a:lnTo>
                      <a:pt x="43" y="310"/>
                    </a:lnTo>
                    <a:lnTo>
                      <a:pt x="43" y="296"/>
                    </a:lnTo>
                    <a:lnTo>
                      <a:pt x="43" y="282"/>
                    </a:lnTo>
                    <a:lnTo>
                      <a:pt x="43" y="267"/>
                    </a:lnTo>
                    <a:lnTo>
                      <a:pt x="44" y="254"/>
                    </a:lnTo>
                    <a:lnTo>
                      <a:pt x="44" y="240"/>
                    </a:lnTo>
                    <a:lnTo>
                      <a:pt x="44" y="227"/>
                    </a:lnTo>
                    <a:lnTo>
                      <a:pt x="44" y="214"/>
                    </a:lnTo>
                    <a:lnTo>
                      <a:pt x="44" y="200"/>
                    </a:lnTo>
                    <a:lnTo>
                      <a:pt x="46" y="187"/>
                    </a:lnTo>
                    <a:lnTo>
                      <a:pt x="46" y="175"/>
                    </a:lnTo>
                    <a:lnTo>
                      <a:pt x="46" y="164"/>
                    </a:lnTo>
                    <a:lnTo>
                      <a:pt x="46" y="152"/>
                    </a:lnTo>
                    <a:lnTo>
                      <a:pt x="46" y="141"/>
                    </a:lnTo>
                    <a:lnTo>
                      <a:pt x="47" y="130"/>
                    </a:lnTo>
                    <a:lnTo>
                      <a:pt x="47" y="119"/>
                    </a:lnTo>
                    <a:lnTo>
                      <a:pt x="47" y="110"/>
                    </a:lnTo>
                    <a:lnTo>
                      <a:pt x="47" y="99"/>
                    </a:lnTo>
                    <a:lnTo>
                      <a:pt x="47" y="90"/>
                    </a:lnTo>
                    <a:lnTo>
                      <a:pt x="47" y="82"/>
                    </a:lnTo>
                    <a:lnTo>
                      <a:pt x="48" y="73"/>
                    </a:lnTo>
                    <a:lnTo>
                      <a:pt x="48" y="65"/>
                    </a:lnTo>
                    <a:lnTo>
                      <a:pt x="48" y="58"/>
                    </a:lnTo>
                    <a:lnTo>
                      <a:pt x="48" y="51"/>
                    </a:lnTo>
                    <a:lnTo>
                      <a:pt x="48" y="44"/>
                    </a:lnTo>
                    <a:lnTo>
                      <a:pt x="49" y="38"/>
                    </a:lnTo>
                    <a:lnTo>
                      <a:pt x="49" y="33"/>
                    </a:lnTo>
                    <a:lnTo>
                      <a:pt x="49" y="27"/>
                    </a:lnTo>
                    <a:lnTo>
                      <a:pt x="49" y="22"/>
                    </a:lnTo>
                    <a:lnTo>
                      <a:pt x="49" y="18"/>
                    </a:lnTo>
                    <a:lnTo>
                      <a:pt x="49" y="14"/>
                    </a:lnTo>
                    <a:lnTo>
                      <a:pt x="49" y="12"/>
                    </a:lnTo>
                    <a:lnTo>
                      <a:pt x="49" y="9"/>
                    </a:lnTo>
                    <a:lnTo>
                      <a:pt x="49" y="6"/>
                    </a:lnTo>
                    <a:lnTo>
                      <a:pt x="49" y="5"/>
                    </a:lnTo>
                    <a:lnTo>
                      <a:pt x="51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6" name="Freeform 89"/>
              <p:cNvSpPr>
                <a:spLocks/>
              </p:cNvSpPr>
              <p:nvPr/>
            </p:nvSpPr>
            <p:spPr bwMode="auto">
              <a:xfrm>
                <a:off x="2549" y="1908"/>
                <a:ext cx="50" cy="19"/>
              </a:xfrm>
              <a:custGeom>
                <a:avLst/>
                <a:gdLst>
                  <a:gd name="T0" fmla="*/ 0 w 149"/>
                  <a:gd name="T1" fmla="*/ 0 h 56"/>
                  <a:gd name="T2" fmla="*/ 0 w 149"/>
                  <a:gd name="T3" fmla="*/ 0 h 56"/>
                  <a:gd name="T4" fmla="*/ 0 w 149"/>
                  <a:gd name="T5" fmla="*/ 0 h 56"/>
                  <a:gd name="T6" fmla="*/ 0 w 149"/>
                  <a:gd name="T7" fmla="*/ 0 h 56"/>
                  <a:gd name="T8" fmla="*/ 0 w 149"/>
                  <a:gd name="T9" fmla="*/ 0 h 56"/>
                  <a:gd name="T10" fmla="*/ 0 w 149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56"/>
                  <a:gd name="T20" fmla="*/ 149 w 149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56">
                    <a:moveTo>
                      <a:pt x="0" y="12"/>
                    </a:moveTo>
                    <a:lnTo>
                      <a:pt x="149" y="0"/>
                    </a:lnTo>
                    <a:lnTo>
                      <a:pt x="145" y="56"/>
                    </a:lnTo>
                    <a:lnTo>
                      <a:pt x="9" y="5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7" name="Freeform 90"/>
              <p:cNvSpPr>
                <a:spLocks/>
              </p:cNvSpPr>
              <p:nvPr/>
            </p:nvSpPr>
            <p:spPr bwMode="auto">
              <a:xfrm>
                <a:off x="2549" y="1979"/>
                <a:ext cx="45" cy="22"/>
              </a:xfrm>
              <a:custGeom>
                <a:avLst/>
                <a:gdLst>
                  <a:gd name="T0" fmla="*/ 0 w 135"/>
                  <a:gd name="T1" fmla="*/ 0 h 68"/>
                  <a:gd name="T2" fmla="*/ 0 w 135"/>
                  <a:gd name="T3" fmla="*/ 0 h 68"/>
                  <a:gd name="T4" fmla="*/ 0 w 135"/>
                  <a:gd name="T5" fmla="*/ 0 h 68"/>
                  <a:gd name="T6" fmla="*/ 0 w 135"/>
                  <a:gd name="T7" fmla="*/ 0 h 68"/>
                  <a:gd name="T8" fmla="*/ 0 w 135"/>
                  <a:gd name="T9" fmla="*/ 0 h 68"/>
                  <a:gd name="T10" fmla="*/ 0 w 135"/>
                  <a:gd name="T11" fmla="*/ 0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5"/>
                  <a:gd name="T19" fmla="*/ 0 h 68"/>
                  <a:gd name="T20" fmla="*/ 135 w 135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5" h="68">
                    <a:moveTo>
                      <a:pt x="0" y="7"/>
                    </a:moveTo>
                    <a:lnTo>
                      <a:pt x="135" y="0"/>
                    </a:lnTo>
                    <a:lnTo>
                      <a:pt x="135" y="68"/>
                    </a:lnTo>
                    <a:lnTo>
                      <a:pt x="0" y="4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8" name="Freeform 91"/>
              <p:cNvSpPr>
                <a:spLocks/>
              </p:cNvSpPr>
              <p:nvPr/>
            </p:nvSpPr>
            <p:spPr bwMode="auto">
              <a:xfrm>
                <a:off x="2549" y="2039"/>
                <a:ext cx="42" cy="14"/>
              </a:xfrm>
              <a:custGeom>
                <a:avLst/>
                <a:gdLst>
                  <a:gd name="T0" fmla="*/ 0 w 126"/>
                  <a:gd name="T1" fmla="*/ 0 h 42"/>
                  <a:gd name="T2" fmla="*/ 0 w 126"/>
                  <a:gd name="T3" fmla="*/ 0 h 42"/>
                  <a:gd name="T4" fmla="*/ 0 w 126"/>
                  <a:gd name="T5" fmla="*/ 0 h 42"/>
                  <a:gd name="T6" fmla="*/ 0 w 126"/>
                  <a:gd name="T7" fmla="*/ 0 h 42"/>
                  <a:gd name="T8" fmla="*/ 0 w 126"/>
                  <a:gd name="T9" fmla="*/ 0 h 42"/>
                  <a:gd name="T10" fmla="*/ 0 w 126"/>
                  <a:gd name="T11" fmla="*/ 0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6"/>
                  <a:gd name="T19" fmla="*/ 0 h 42"/>
                  <a:gd name="T20" fmla="*/ 126 w 126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6" h="42">
                    <a:moveTo>
                      <a:pt x="9" y="0"/>
                    </a:moveTo>
                    <a:lnTo>
                      <a:pt x="0" y="42"/>
                    </a:lnTo>
                    <a:lnTo>
                      <a:pt x="122" y="34"/>
                    </a:lnTo>
                    <a:lnTo>
                      <a:pt x="126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9" name="Freeform 92"/>
              <p:cNvSpPr>
                <a:spLocks/>
              </p:cNvSpPr>
              <p:nvPr/>
            </p:nvSpPr>
            <p:spPr bwMode="auto">
              <a:xfrm>
                <a:off x="2549" y="2088"/>
                <a:ext cx="47" cy="13"/>
              </a:xfrm>
              <a:custGeom>
                <a:avLst/>
                <a:gdLst>
                  <a:gd name="T0" fmla="*/ 0 w 139"/>
                  <a:gd name="T1" fmla="*/ 0 h 39"/>
                  <a:gd name="T2" fmla="*/ 0 w 139"/>
                  <a:gd name="T3" fmla="*/ 0 h 39"/>
                  <a:gd name="T4" fmla="*/ 0 w 139"/>
                  <a:gd name="T5" fmla="*/ 0 h 39"/>
                  <a:gd name="T6" fmla="*/ 0 w 139"/>
                  <a:gd name="T7" fmla="*/ 0 h 39"/>
                  <a:gd name="T8" fmla="*/ 0 w 139"/>
                  <a:gd name="T9" fmla="*/ 0 h 39"/>
                  <a:gd name="T10" fmla="*/ 0 w 139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9"/>
                  <a:gd name="T19" fmla="*/ 0 h 39"/>
                  <a:gd name="T20" fmla="*/ 139 w 139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9" h="39">
                    <a:moveTo>
                      <a:pt x="13" y="0"/>
                    </a:moveTo>
                    <a:lnTo>
                      <a:pt x="0" y="39"/>
                    </a:lnTo>
                    <a:lnTo>
                      <a:pt x="135" y="39"/>
                    </a:lnTo>
                    <a:lnTo>
                      <a:pt x="139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0" name="Freeform 93"/>
              <p:cNvSpPr>
                <a:spLocks/>
              </p:cNvSpPr>
              <p:nvPr/>
            </p:nvSpPr>
            <p:spPr bwMode="auto">
              <a:xfrm>
                <a:off x="2548" y="2145"/>
                <a:ext cx="45" cy="15"/>
              </a:xfrm>
              <a:custGeom>
                <a:avLst/>
                <a:gdLst>
                  <a:gd name="T0" fmla="*/ 0 w 134"/>
                  <a:gd name="T1" fmla="*/ 0 h 47"/>
                  <a:gd name="T2" fmla="*/ 0 w 134"/>
                  <a:gd name="T3" fmla="*/ 0 h 47"/>
                  <a:gd name="T4" fmla="*/ 0 w 134"/>
                  <a:gd name="T5" fmla="*/ 0 h 47"/>
                  <a:gd name="T6" fmla="*/ 0 w 134"/>
                  <a:gd name="T7" fmla="*/ 0 h 47"/>
                  <a:gd name="T8" fmla="*/ 0 w 134"/>
                  <a:gd name="T9" fmla="*/ 0 h 47"/>
                  <a:gd name="T10" fmla="*/ 0 w 134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47"/>
                  <a:gd name="T20" fmla="*/ 134 w 13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47">
                    <a:moveTo>
                      <a:pt x="4" y="0"/>
                    </a:moveTo>
                    <a:lnTo>
                      <a:pt x="0" y="42"/>
                    </a:lnTo>
                    <a:lnTo>
                      <a:pt x="130" y="47"/>
                    </a:lnTo>
                    <a:lnTo>
                      <a:pt x="134" y="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1" name="Freeform 94"/>
              <p:cNvSpPr>
                <a:spLocks/>
              </p:cNvSpPr>
              <p:nvPr/>
            </p:nvSpPr>
            <p:spPr bwMode="auto">
              <a:xfrm>
                <a:off x="2548" y="2206"/>
                <a:ext cx="48" cy="16"/>
              </a:xfrm>
              <a:custGeom>
                <a:avLst/>
                <a:gdLst>
                  <a:gd name="T0" fmla="*/ 0 w 143"/>
                  <a:gd name="T1" fmla="*/ 0 h 46"/>
                  <a:gd name="T2" fmla="*/ 0 w 143"/>
                  <a:gd name="T3" fmla="*/ 0 h 46"/>
                  <a:gd name="T4" fmla="*/ 0 w 143"/>
                  <a:gd name="T5" fmla="*/ 0 h 46"/>
                  <a:gd name="T6" fmla="*/ 0 w 143"/>
                  <a:gd name="T7" fmla="*/ 0 h 46"/>
                  <a:gd name="T8" fmla="*/ 0 w 143"/>
                  <a:gd name="T9" fmla="*/ 0 h 46"/>
                  <a:gd name="T10" fmla="*/ 0 w 143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46"/>
                  <a:gd name="T20" fmla="*/ 143 w 143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46">
                    <a:moveTo>
                      <a:pt x="8" y="0"/>
                    </a:moveTo>
                    <a:lnTo>
                      <a:pt x="0" y="46"/>
                    </a:lnTo>
                    <a:lnTo>
                      <a:pt x="143" y="43"/>
                    </a:lnTo>
                    <a:lnTo>
                      <a:pt x="139" y="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2" name="Freeform 95"/>
              <p:cNvSpPr>
                <a:spLocks/>
              </p:cNvSpPr>
              <p:nvPr/>
            </p:nvSpPr>
            <p:spPr bwMode="auto">
              <a:xfrm>
                <a:off x="2535" y="2264"/>
                <a:ext cx="74" cy="25"/>
              </a:xfrm>
              <a:custGeom>
                <a:avLst/>
                <a:gdLst>
                  <a:gd name="T0" fmla="*/ 0 w 224"/>
                  <a:gd name="T1" fmla="*/ 0 h 77"/>
                  <a:gd name="T2" fmla="*/ 0 w 224"/>
                  <a:gd name="T3" fmla="*/ 0 h 77"/>
                  <a:gd name="T4" fmla="*/ 0 w 224"/>
                  <a:gd name="T5" fmla="*/ 0 h 77"/>
                  <a:gd name="T6" fmla="*/ 0 w 224"/>
                  <a:gd name="T7" fmla="*/ 0 h 77"/>
                  <a:gd name="T8" fmla="*/ 0 w 224"/>
                  <a:gd name="T9" fmla="*/ 0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"/>
                  <a:gd name="T16" fmla="*/ 0 h 77"/>
                  <a:gd name="T17" fmla="*/ 224 w 224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" h="77">
                    <a:moveTo>
                      <a:pt x="0" y="60"/>
                    </a:moveTo>
                    <a:lnTo>
                      <a:pt x="212" y="0"/>
                    </a:lnTo>
                    <a:lnTo>
                      <a:pt x="224" y="77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3" name="Freeform 96"/>
              <p:cNvSpPr>
                <a:spLocks/>
              </p:cNvSpPr>
              <p:nvPr/>
            </p:nvSpPr>
            <p:spPr bwMode="auto">
              <a:xfrm>
                <a:off x="2541" y="2324"/>
                <a:ext cx="65" cy="14"/>
              </a:xfrm>
              <a:custGeom>
                <a:avLst/>
                <a:gdLst>
                  <a:gd name="T0" fmla="*/ 0 w 197"/>
                  <a:gd name="T1" fmla="*/ 0 h 41"/>
                  <a:gd name="T2" fmla="*/ 0 w 197"/>
                  <a:gd name="T3" fmla="*/ 0 h 41"/>
                  <a:gd name="T4" fmla="*/ 0 w 197"/>
                  <a:gd name="T5" fmla="*/ 0 h 41"/>
                  <a:gd name="T6" fmla="*/ 0 w 197"/>
                  <a:gd name="T7" fmla="*/ 0 h 41"/>
                  <a:gd name="T8" fmla="*/ 0 w 197"/>
                  <a:gd name="T9" fmla="*/ 0 h 41"/>
                  <a:gd name="T10" fmla="*/ 0 w 197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41"/>
                  <a:gd name="T20" fmla="*/ 197 w 197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41">
                    <a:moveTo>
                      <a:pt x="8" y="7"/>
                    </a:moveTo>
                    <a:lnTo>
                      <a:pt x="197" y="0"/>
                    </a:lnTo>
                    <a:lnTo>
                      <a:pt x="193" y="31"/>
                    </a:lnTo>
                    <a:lnTo>
                      <a:pt x="0" y="41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4" name="Freeform 97"/>
              <p:cNvSpPr>
                <a:spLocks/>
              </p:cNvSpPr>
              <p:nvPr/>
            </p:nvSpPr>
            <p:spPr bwMode="auto">
              <a:xfrm>
                <a:off x="2500" y="1939"/>
                <a:ext cx="150" cy="29"/>
              </a:xfrm>
              <a:custGeom>
                <a:avLst/>
                <a:gdLst>
                  <a:gd name="T0" fmla="*/ 0 w 448"/>
                  <a:gd name="T1" fmla="*/ 0 h 85"/>
                  <a:gd name="T2" fmla="*/ 0 w 448"/>
                  <a:gd name="T3" fmla="*/ 0 h 85"/>
                  <a:gd name="T4" fmla="*/ 0 w 448"/>
                  <a:gd name="T5" fmla="*/ 0 h 85"/>
                  <a:gd name="T6" fmla="*/ 0 w 448"/>
                  <a:gd name="T7" fmla="*/ 0 h 85"/>
                  <a:gd name="T8" fmla="*/ 0 w 448"/>
                  <a:gd name="T9" fmla="*/ 0 h 85"/>
                  <a:gd name="T10" fmla="*/ 0 w 448"/>
                  <a:gd name="T11" fmla="*/ 0 h 85"/>
                  <a:gd name="T12" fmla="*/ 0 w 448"/>
                  <a:gd name="T13" fmla="*/ 0 h 85"/>
                  <a:gd name="T14" fmla="*/ 0 w 448"/>
                  <a:gd name="T15" fmla="*/ 0 h 85"/>
                  <a:gd name="T16" fmla="*/ 0 w 448"/>
                  <a:gd name="T17" fmla="*/ 0 h 85"/>
                  <a:gd name="T18" fmla="*/ 0 w 448"/>
                  <a:gd name="T19" fmla="*/ 0 h 85"/>
                  <a:gd name="T20" fmla="*/ 0 w 448"/>
                  <a:gd name="T21" fmla="*/ 0 h 85"/>
                  <a:gd name="T22" fmla="*/ 0 w 448"/>
                  <a:gd name="T23" fmla="*/ 0 h 85"/>
                  <a:gd name="T24" fmla="*/ 0 w 448"/>
                  <a:gd name="T25" fmla="*/ 0 h 85"/>
                  <a:gd name="T26" fmla="*/ 0 w 448"/>
                  <a:gd name="T27" fmla="*/ 0 h 85"/>
                  <a:gd name="T28" fmla="*/ 0 w 448"/>
                  <a:gd name="T29" fmla="*/ 0 h 85"/>
                  <a:gd name="T30" fmla="*/ 0 w 448"/>
                  <a:gd name="T31" fmla="*/ 0 h 85"/>
                  <a:gd name="T32" fmla="*/ 0 w 448"/>
                  <a:gd name="T33" fmla="*/ 0 h 85"/>
                  <a:gd name="T34" fmla="*/ 0 w 448"/>
                  <a:gd name="T35" fmla="*/ 0 h 85"/>
                  <a:gd name="T36" fmla="*/ 0 w 448"/>
                  <a:gd name="T37" fmla="*/ 0 h 85"/>
                  <a:gd name="T38" fmla="*/ 0 w 448"/>
                  <a:gd name="T39" fmla="*/ 0 h 85"/>
                  <a:gd name="T40" fmla="*/ 0 w 448"/>
                  <a:gd name="T41" fmla="*/ 0 h 85"/>
                  <a:gd name="T42" fmla="*/ 0 w 448"/>
                  <a:gd name="T43" fmla="*/ 0 h 85"/>
                  <a:gd name="T44" fmla="*/ 0 w 448"/>
                  <a:gd name="T45" fmla="*/ 0 h 85"/>
                  <a:gd name="T46" fmla="*/ 0 w 448"/>
                  <a:gd name="T47" fmla="*/ 0 h 85"/>
                  <a:gd name="T48" fmla="*/ 0 w 448"/>
                  <a:gd name="T49" fmla="*/ 0 h 85"/>
                  <a:gd name="T50" fmla="*/ 0 w 448"/>
                  <a:gd name="T51" fmla="*/ 0 h 85"/>
                  <a:gd name="T52" fmla="*/ 0 w 448"/>
                  <a:gd name="T53" fmla="*/ 0 h 85"/>
                  <a:gd name="T54" fmla="*/ 0 w 448"/>
                  <a:gd name="T55" fmla="*/ 0 h 85"/>
                  <a:gd name="T56" fmla="*/ 0 w 448"/>
                  <a:gd name="T57" fmla="*/ 0 h 85"/>
                  <a:gd name="T58" fmla="*/ 0 w 448"/>
                  <a:gd name="T59" fmla="*/ 0 h 85"/>
                  <a:gd name="T60" fmla="*/ 0 w 448"/>
                  <a:gd name="T61" fmla="*/ 0 h 85"/>
                  <a:gd name="T62" fmla="*/ 0 w 448"/>
                  <a:gd name="T63" fmla="*/ 0 h 85"/>
                  <a:gd name="T64" fmla="*/ 0 w 448"/>
                  <a:gd name="T65" fmla="*/ 0 h 85"/>
                  <a:gd name="T66" fmla="*/ 0 w 448"/>
                  <a:gd name="T67" fmla="*/ 0 h 85"/>
                  <a:gd name="T68" fmla="*/ 0 w 448"/>
                  <a:gd name="T69" fmla="*/ 0 h 85"/>
                  <a:gd name="T70" fmla="*/ 0 w 448"/>
                  <a:gd name="T71" fmla="*/ 0 h 85"/>
                  <a:gd name="T72" fmla="*/ 0 w 448"/>
                  <a:gd name="T73" fmla="*/ 0 h 85"/>
                  <a:gd name="T74" fmla="*/ 0 w 448"/>
                  <a:gd name="T75" fmla="*/ 0 h 85"/>
                  <a:gd name="T76" fmla="*/ 0 w 448"/>
                  <a:gd name="T77" fmla="*/ 0 h 85"/>
                  <a:gd name="T78" fmla="*/ 0 w 448"/>
                  <a:gd name="T79" fmla="*/ 0 h 85"/>
                  <a:gd name="T80" fmla="*/ 0 w 448"/>
                  <a:gd name="T81" fmla="*/ 0 h 85"/>
                  <a:gd name="T82" fmla="*/ 0 w 448"/>
                  <a:gd name="T83" fmla="*/ 0 h 85"/>
                  <a:gd name="T84" fmla="*/ 0 w 448"/>
                  <a:gd name="T85" fmla="*/ 0 h 85"/>
                  <a:gd name="T86" fmla="*/ 0 w 448"/>
                  <a:gd name="T87" fmla="*/ 0 h 85"/>
                  <a:gd name="T88" fmla="*/ 0 w 448"/>
                  <a:gd name="T89" fmla="*/ 0 h 85"/>
                  <a:gd name="T90" fmla="*/ 0 w 448"/>
                  <a:gd name="T91" fmla="*/ 0 h 85"/>
                  <a:gd name="T92" fmla="*/ 0 w 448"/>
                  <a:gd name="T93" fmla="*/ 0 h 85"/>
                  <a:gd name="T94" fmla="*/ 0 w 448"/>
                  <a:gd name="T95" fmla="*/ 0 h 85"/>
                  <a:gd name="T96" fmla="*/ 0 w 448"/>
                  <a:gd name="T97" fmla="*/ 0 h 85"/>
                  <a:gd name="T98" fmla="*/ 0 w 448"/>
                  <a:gd name="T99" fmla="*/ 0 h 85"/>
                  <a:gd name="T100" fmla="*/ 0 w 448"/>
                  <a:gd name="T101" fmla="*/ 0 h 85"/>
                  <a:gd name="T102" fmla="*/ 0 w 448"/>
                  <a:gd name="T103" fmla="*/ 0 h 85"/>
                  <a:gd name="T104" fmla="*/ 0 w 448"/>
                  <a:gd name="T105" fmla="*/ 0 h 85"/>
                  <a:gd name="T106" fmla="*/ 0 w 448"/>
                  <a:gd name="T107" fmla="*/ 0 h 85"/>
                  <a:gd name="T108" fmla="*/ 0 w 448"/>
                  <a:gd name="T109" fmla="*/ 0 h 85"/>
                  <a:gd name="T110" fmla="*/ 0 w 448"/>
                  <a:gd name="T111" fmla="*/ 0 h 85"/>
                  <a:gd name="T112" fmla="*/ 0 w 448"/>
                  <a:gd name="T113" fmla="*/ 0 h 85"/>
                  <a:gd name="T114" fmla="*/ 0 w 448"/>
                  <a:gd name="T115" fmla="*/ 0 h 85"/>
                  <a:gd name="T116" fmla="*/ 0 w 448"/>
                  <a:gd name="T117" fmla="*/ 0 h 85"/>
                  <a:gd name="T118" fmla="*/ 0 w 448"/>
                  <a:gd name="T119" fmla="*/ 0 h 85"/>
                  <a:gd name="T120" fmla="*/ 0 w 448"/>
                  <a:gd name="T121" fmla="*/ 0 h 85"/>
                  <a:gd name="T122" fmla="*/ 0 w 448"/>
                  <a:gd name="T123" fmla="*/ 0 h 8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48"/>
                  <a:gd name="T187" fmla="*/ 0 h 85"/>
                  <a:gd name="T188" fmla="*/ 448 w 448"/>
                  <a:gd name="T189" fmla="*/ 85 h 8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48" h="85">
                    <a:moveTo>
                      <a:pt x="0" y="24"/>
                    </a:moveTo>
                    <a:lnTo>
                      <a:pt x="1" y="22"/>
                    </a:lnTo>
                    <a:lnTo>
                      <a:pt x="3" y="22"/>
                    </a:lnTo>
                    <a:lnTo>
                      <a:pt x="4" y="21"/>
                    </a:lnTo>
                    <a:lnTo>
                      <a:pt x="7" y="20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5" y="17"/>
                    </a:lnTo>
                    <a:lnTo>
                      <a:pt x="16" y="17"/>
                    </a:lnTo>
                    <a:lnTo>
                      <a:pt x="17" y="16"/>
                    </a:lnTo>
                    <a:lnTo>
                      <a:pt x="19" y="16"/>
                    </a:lnTo>
                    <a:lnTo>
                      <a:pt x="20" y="16"/>
                    </a:lnTo>
                    <a:lnTo>
                      <a:pt x="22" y="15"/>
                    </a:lnTo>
                    <a:lnTo>
                      <a:pt x="24" y="15"/>
                    </a:lnTo>
                    <a:lnTo>
                      <a:pt x="25" y="13"/>
                    </a:lnTo>
                    <a:lnTo>
                      <a:pt x="28" y="13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8" y="11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5" y="8"/>
                    </a:lnTo>
                    <a:lnTo>
                      <a:pt x="47" y="8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8" y="5"/>
                    </a:lnTo>
                    <a:lnTo>
                      <a:pt x="61" y="5"/>
                    </a:lnTo>
                    <a:lnTo>
                      <a:pt x="63" y="4"/>
                    </a:lnTo>
                    <a:lnTo>
                      <a:pt x="66" y="4"/>
                    </a:lnTo>
                    <a:lnTo>
                      <a:pt x="68" y="3"/>
                    </a:lnTo>
                    <a:lnTo>
                      <a:pt x="71" y="3"/>
                    </a:lnTo>
                    <a:lnTo>
                      <a:pt x="74" y="3"/>
                    </a:lnTo>
                    <a:lnTo>
                      <a:pt x="76" y="3"/>
                    </a:lnTo>
                    <a:lnTo>
                      <a:pt x="79" y="1"/>
                    </a:lnTo>
                    <a:lnTo>
                      <a:pt x="83" y="1"/>
                    </a:lnTo>
                    <a:lnTo>
                      <a:pt x="85" y="1"/>
                    </a:lnTo>
                    <a:lnTo>
                      <a:pt x="88" y="1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0" y="0"/>
                    </a:lnTo>
                    <a:lnTo>
                      <a:pt x="103" y="0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31" y="1"/>
                    </a:lnTo>
                    <a:lnTo>
                      <a:pt x="134" y="1"/>
                    </a:lnTo>
                    <a:lnTo>
                      <a:pt x="137" y="1"/>
                    </a:lnTo>
                    <a:lnTo>
                      <a:pt x="141" y="1"/>
                    </a:lnTo>
                    <a:lnTo>
                      <a:pt x="143" y="3"/>
                    </a:lnTo>
                    <a:lnTo>
                      <a:pt x="146" y="3"/>
                    </a:lnTo>
                    <a:lnTo>
                      <a:pt x="150" y="3"/>
                    </a:lnTo>
                    <a:lnTo>
                      <a:pt x="152" y="4"/>
                    </a:lnTo>
                    <a:lnTo>
                      <a:pt x="156" y="4"/>
                    </a:lnTo>
                    <a:lnTo>
                      <a:pt x="159" y="5"/>
                    </a:lnTo>
                    <a:lnTo>
                      <a:pt x="162" y="5"/>
                    </a:lnTo>
                    <a:lnTo>
                      <a:pt x="166" y="7"/>
                    </a:lnTo>
                    <a:lnTo>
                      <a:pt x="168" y="7"/>
                    </a:lnTo>
                    <a:lnTo>
                      <a:pt x="171" y="8"/>
                    </a:lnTo>
                    <a:lnTo>
                      <a:pt x="175" y="8"/>
                    </a:lnTo>
                    <a:lnTo>
                      <a:pt x="177" y="9"/>
                    </a:lnTo>
                    <a:lnTo>
                      <a:pt x="181" y="11"/>
                    </a:lnTo>
                    <a:lnTo>
                      <a:pt x="184" y="11"/>
                    </a:lnTo>
                    <a:lnTo>
                      <a:pt x="187" y="12"/>
                    </a:lnTo>
                    <a:lnTo>
                      <a:pt x="191" y="13"/>
                    </a:lnTo>
                    <a:lnTo>
                      <a:pt x="193" y="13"/>
                    </a:lnTo>
                    <a:lnTo>
                      <a:pt x="197" y="15"/>
                    </a:lnTo>
                    <a:lnTo>
                      <a:pt x="200" y="16"/>
                    </a:lnTo>
                    <a:lnTo>
                      <a:pt x="202" y="16"/>
                    </a:lnTo>
                    <a:lnTo>
                      <a:pt x="206" y="17"/>
                    </a:lnTo>
                    <a:lnTo>
                      <a:pt x="209" y="18"/>
                    </a:lnTo>
                    <a:lnTo>
                      <a:pt x="212" y="20"/>
                    </a:lnTo>
                    <a:lnTo>
                      <a:pt x="215" y="20"/>
                    </a:lnTo>
                    <a:lnTo>
                      <a:pt x="218" y="21"/>
                    </a:lnTo>
                    <a:lnTo>
                      <a:pt x="222" y="22"/>
                    </a:lnTo>
                    <a:lnTo>
                      <a:pt x="225" y="24"/>
                    </a:lnTo>
                    <a:lnTo>
                      <a:pt x="227" y="25"/>
                    </a:lnTo>
                    <a:lnTo>
                      <a:pt x="231" y="26"/>
                    </a:lnTo>
                    <a:lnTo>
                      <a:pt x="234" y="26"/>
                    </a:lnTo>
                    <a:lnTo>
                      <a:pt x="236" y="28"/>
                    </a:lnTo>
                    <a:lnTo>
                      <a:pt x="240" y="29"/>
                    </a:lnTo>
                    <a:lnTo>
                      <a:pt x="243" y="30"/>
                    </a:lnTo>
                    <a:lnTo>
                      <a:pt x="246" y="30"/>
                    </a:lnTo>
                    <a:lnTo>
                      <a:pt x="250" y="32"/>
                    </a:lnTo>
                    <a:lnTo>
                      <a:pt x="252" y="33"/>
                    </a:lnTo>
                    <a:lnTo>
                      <a:pt x="256" y="34"/>
                    </a:lnTo>
                    <a:lnTo>
                      <a:pt x="259" y="34"/>
                    </a:lnTo>
                    <a:lnTo>
                      <a:pt x="261" y="35"/>
                    </a:lnTo>
                    <a:lnTo>
                      <a:pt x="264" y="37"/>
                    </a:lnTo>
                    <a:lnTo>
                      <a:pt x="268" y="37"/>
                    </a:lnTo>
                    <a:lnTo>
                      <a:pt x="271" y="38"/>
                    </a:lnTo>
                    <a:lnTo>
                      <a:pt x="273" y="39"/>
                    </a:lnTo>
                    <a:lnTo>
                      <a:pt x="277" y="39"/>
                    </a:lnTo>
                    <a:lnTo>
                      <a:pt x="280" y="41"/>
                    </a:lnTo>
                    <a:lnTo>
                      <a:pt x="282" y="41"/>
                    </a:lnTo>
                    <a:lnTo>
                      <a:pt x="286" y="42"/>
                    </a:lnTo>
                    <a:lnTo>
                      <a:pt x="289" y="43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8" y="45"/>
                    </a:lnTo>
                    <a:lnTo>
                      <a:pt x="301" y="45"/>
                    </a:lnTo>
                    <a:lnTo>
                      <a:pt x="303" y="46"/>
                    </a:lnTo>
                    <a:lnTo>
                      <a:pt x="306" y="46"/>
                    </a:lnTo>
                    <a:lnTo>
                      <a:pt x="310" y="46"/>
                    </a:lnTo>
                    <a:lnTo>
                      <a:pt x="313" y="47"/>
                    </a:lnTo>
                    <a:lnTo>
                      <a:pt x="315" y="47"/>
                    </a:lnTo>
                    <a:lnTo>
                      <a:pt x="318" y="47"/>
                    </a:lnTo>
                    <a:lnTo>
                      <a:pt x="322" y="49"/>
                    </a:lnTo>
                    <a:lnTo>
                      <a:pt x="324" y="49"/>
                    </a:lnTo>
                    <a:lnTo>
                      <a:pt x="327" y="49"/>
                    </a:lnTo>
                    <a:lnTo>
                      <a:pt x="330" y="49"/>
                    </a:lnTo>
                    <a:lnTo>
                      <a:pt x="332" y="49"/>
                    </a:lnTo>
                    <a:lnTo>
                      <a:pt x="335" y="49"/>
                    </a:lnTo>
                    <a:lnTo>
                      <a:pt x="339" y="49"/>
                    </a:lnTo>
                    <a:lnTo>
                      <a:pt x="341" y="49"/>
                    </a:lnTo>
                    <a:lnTo>
                      <a:pt x="344" y="49"/>
                    </a:lnTo>
                    <a:lnTo>
                      <a:pt x="347" y="49"/>
                    </a:lnTo>
                    <a:lnTo>
                      <a:pt x="349" y="49"/>
                    </a:lnTo>
                    <a:lnTo>
                      <a:pt x="352" y="47"/>
                    </a:lnTo>
                    <a:lnTo>
                      <a:pt x="355" y="47"/>
                    </a:lnTo>
                    <a:lnTo>
                      <a:pt x="357" y="47"/>
                    </a:lnTo>
                    <a:lnTo>
                      <a:pt x="360" y="46"/>
                    </a:lnTo>
                    <a:lnTo>
                      <a:pt x="362" y="46"/>
                    </a:lnTo>
                    <a:lnTo>
                      <a:pt x="365" y="46"/>
                    </a:lnTo>
                    <a:lnTo>
                      <a:pt x="368" y="45"/>
                    </a:lnTo>
                    <a:lnTo>
                      <a:pt x="370" y="45"/>
                    </a:lnTo>
                    <a:lnTo>
                      <a:pt x="373" y="45"/>
                    </a:lnTo>
                    <a:lnTo>
                      <a:pt x="376" y="43"/>
                    </a:lnTo>
                    <a:lnTo>
                      <a:pt x="378" y="43"/>
                    </a:lnTo>
                    <a:lnTo>
                      <a:pt x="381" y="42"/>
                    </a:lnTo>
                    <a:lnTo>
                      <a:pt x="383" y="42"/>
                    </a:lnTo>
                    <a:lnTo>
                      <a:pt x="385" y="41"/>
                    </a:lnTo>
                    <a:lnTo>
                      <a:pt x="387" y="41"/>
                    </a:lnTo>
                    <a:lnTo>
                      <a:pt x="390" y="39"/>
                    </a:lnTo>
                    <a:lnTo>
                      <a:pt x="393" y="39"/>
                    </a:lnTo>
                    <a:lnTo>
                      <a:pt x="395" y="38"/>
                    </a:lnTo>
                    <a:lnTo>
                      <a:pt x="397" y="38"/>
                    </a:lnTo>
                    <a:lnTo>
                      <a:pt x="399" y="37"/>
                    </a:lnTo>
                    <a:lnTo>
                      <a:pt x="401" y="37"/>
                    </a:lnTo>
                    <a:lnTo>
                      <a:pt x="403" y="35"/>
                    </a:lnTo>
                    <a:lnTo>
                      <a:pt x="406" y="34"/>
                    </a:lnTo>
                    <a:lnTo>
                      <a:pt x="407" y="34"/>
                    </a:lnTo>
                    <a:lnTo>
                      <a:pt x="410" y="33"/>
                    </a:lnTo>
                    <a:lnTo>
                      <a:pt x="411" y="33"/>
                    </a:lnTo>
                    <a:lnTo>
                      <a:pt x="412" y="32"/>
                    </a:lnTo>
                    <a:lnTo>
                      <a:pt x="415" y="30"/>
                    </a:lnTo>
                    <a:lnTo>
                      <a:pt x="416" y="30"/>
                    </a:lnTo>
                    <a:lnTo>
                      <a:pt x="418" y="29"/>
                    </a:lnTo>
                    <a:lnTo>
                      <a:pt x="420" y="29"/>
                    </a:lnTo>
                    <a:lnTo>
                      <a:pt x="422" y="28"/>
                    </a:lnTo>
                    <a:lnTo>
                      <a:pt x="423" y="28"/>
                    </a:lnTo>
                    <a:lnTo>
                      <a:pt x="424" y="26"/>
                    </a:lnTo>
                    <a:lnTo>
                      <a:pt x="426" y="26"/>
                    </a:lnTo>
                    <a:lnTo>
                      <a:pt x="428" y="25"/>
                    </a:lnTo>
                    <a:lnTo>
                      <a:pt x="428" y="24"/>
                    </a:lnTo>
                    <a:lnTo>
                      <a:pt x="431" y="24"/>
                    </a:lnTo>
                    <a:lnTo>
                      <a:pt x="433" y="22"/>
                    </a:lnTo>
                    <a:lnTo>
                      <a:pt x="435" y="21"/>
                    </a:lnTo>
                    <a:lnTo>
                      <a:pt x="437" y="20"/>
                    </a:lnTo>
                    <a:lnTo>
                      <a:pt x="439" y="20"/>
                    </a:lnTo>
                    <a:lnTo>
                      <a:pt x="440" y="18"/>
                    </a:lnTo>
                    <a:lnTo>
                      <a:pt x="441" y="17"/>
                    </a:lnTo>
                    <a:lnTo>
                      <a:pt x="443" y="17"/>
                    </a:lnTo>
                    <a:lnTo>
                      <a:pt x="443" y="18"/>
                    </a:lnTo>
                    <a:lnTo>
                      <a:pt x="443" y="20"/>
                    </a:lnTo>
                    <a:lnTo>
                      <a:pt x="443" y="21"/>
                    </a:lnTo>
                    <a:lnTo>
                      <a:pt x="444" y="24"/>
                    </a:lnTo>
                    <a:lnTo>
                      <a:pt x="444" y="26"/>
                    </a:lnTo>
                    <a:lnTo>
                      <a:pt x="444" y="28"/>
                    </a:lnTo>
                    <a:lnTo>
                      <a:pt x="444" y="29"/>
                    </a:lnTo>
                    <a:lnTo>
                      <a:pt x="445" y="30"/>
                    </a:lnTo>
                    <a:lnTo>
                      <a:pt x="445" y="32"/>
                    </a:lnTo>
                    <a:lnTo>
                      <a:pt x="445" y="33"/>
                    </a:lnTo>
                    <a:lnTo>
                      <a:pt x="445" y="34"/>
                    </a:lnTo>
                    <a:lnTo>
                      <a:pt x="445" y="37"/>
                    </a:lnTo>
                    <a:lnTo>
                      <a:pt x="447" y="38"/>
                    </a:lnTo>
                    <a:lnTo>
                      <a:pt x="447" y="39"/>
                    </a:lnTo>
                    <a:lnTo>
                      <a:pt x="447" y="41"/>
                    </a:lnTo>
                    <a:lnTo>
                      <a:pt x="447" y="43"/>
                    </a:lnTo>
                    <a:lnTo>
                      <a:pt x="448" y="45"/>
                    </a:lnTo>
                    <a:lnTo>
                      <a:pt x="448" y="46"/>
                    </a:lnTo>
                    <a:lnTo>
                      <a:pt x="448" y="47"/>
                    </a:lnTo>
                    <a:lnTo>
                      <a:pt x="448" y="49"/>
                    </a:lnTo>
                    <a:lnTo>
                      <a:pt x="448" y="51"/>
                    </a:lnTo>
                    <a:lnTo>
                      <a:pt x="448" y="53"/>
                    </a:lnTo>
                    <a:lnTo>
                      <a:pt x="448" y="54"/>
                    </a:lnTo>
                    <a:lnTo>
                      <a:pt x="448" y="55"/>
                    </a:lnTo>
                    <a:lnTo>
                      <a:pt x="448" y="56"/>
                    </a:lnTo>
                    <a:lnTo>
                      <a:pt x="448" y="58"/>
                    </a:lnTo>
                    <a:lnTo>
                      <a:pt x="448" y="59"/>
                    </a:lnTo>
                    <a:lnTo>
                      <a:pt x="447" y="60"/>
                    </a:lnTo>
                    <a:lnTo>
                      <a:pt x="445" y="62"/>
                    </a:lnTo>
                    <a:lnTo>
                      <a:pt x="444" y="63"/>
                    </a:lnTo>
                    <a:lnTo>
                      <a:pt x="443" y="64"/>
                    </a:lnTo>
                    <a:lnTo>
                      <a:pt x="440" y="66"/>
                    </a:lnTo>
                    <a:lnTo>
                      <a:pt x="437" y="67"/>
                    </a:lnTo>
                    <a:lnTo>
                      <a:pt x="436" y="67"/>
                    </a:lnTo>
                    <a:lnTo>
                      <a:pt x="435" y="68"/>
                    </a:lnTo>
                    <a:lnTo>
                      <a:pt x="433" y="68"/>
                    </a:lnTo>
                    <a:lnTo>
                      <a:pt x="432" y="70"/>
                    </a:lnTo>
                    <a:lnTo>
                      <a:pt x="431" y="70"/>
                    </a:lnTo>
                    <a:lnTo>
                      <a:pt x="429" y="71"/>
                    </a:lnTo>
                    <a:lnTo>
                      <a:pt x="427" y="71"/>
                    </a:lnTo>
                    <a:lnTo>
                      <a:pt x="426" y="72"/>
                    </a:lnTo>
                    <a:lnTo>
                      <a:pt x="424" y="72"/>
                    </a:lnTo>
                    <a:lnTo>
                      <a:pt x="422" y="74"/>
                    </a:lnTo>
                    <a:lnTo>
                      <a:pt x="420" y="74"/>
                    </a:lnTo>
                    <a:lnTo>
                      <a:pt x="418" y="75"/>
                    </a:lnTo>
                    <a:lnTo>
                      <a:pt x="416" y="75"/>
                    </a:lnTo>
                    <a:lnTo>
                      <a:pt x="414" y="76"/>
                    </a:lnTo>
                    <a:lnTo>
                      <a:pt x="412" y="76"/>
                    </a:lnTo>
                    <a:lnTo>
                      <a:pt x="410" y="77"/>
                    </a:lnTo>
                    <a:lnTo>
                      <a:pt x="408" y="77"/>
                    </a:lnTo>
                    <a:lnTo>
                      <a:pt x="406" y="77"/>
                    </a:lnTo>
                    <a:lnTo>
                      <a:pt x="403" y="79"/>
                    </a:lnTo>
                    <a:lnTo>
                      <a:pt x="401" y="79"/>
                    </a:lnTo>
                    <a:lnTo>
                      <a:pt x="398" y="79"/>
                    </a:lnTo>
                    <a:lnTo>
                      <a:pt x="395" y="80"/>
                    </a:lnTo>
                    <a:lnTo>
                      <a:pt x="394" y="80"/>
                    </a:lnTo>
                    <a:lnTo>
                      <a:pt x="391" y="81"/>
                    </a:lnTo>
                    <a:lnTo>
                      <a:pt x="389" y="81"/>
                    </a:lnTo>
                    <a:lnTo>
                      <a:pt x="386" y="81"/>
                    </a:lnTo>
                    <a:lnTo>
                      <a:pt x="383" y="81"/>
                    </a:lnTo>
                    <a:lnTo>
                      <a:pt x="381" y="83"/>
                    </a:lnTo>
                    <a:lnTo>
                      <a:pt x="378" y="83"/>
                    </a:lnTo>
                    <a:lnTo>
                      <a:pt x="376" y="83"/>
                    </a:lnTo>
                    <a:lnTo>
                      <a:pt x="373" y="83"/>
                    </a:lnTo>
                    <a:lnTo>
                      <a:pt x="370" y="84"/>
                    </a:lnTo>
                    <a:lnTo>
                      <a:pt x="366" y="84"/>
                    </a:lnTo>
                    <a:lnTo>
                      <a:pt x="364" y="84"/>
                    </a:lnTo>
                    <a:lnTo>
                      <a:pt x="361" y="84"/>
                    </a:lnTo>
                    <a:lnTo>
                      <a:pt x="359" y="84"/>
                    </a:lnTo>
                    <a:lnTo>
                      <a:pt x="355" y="84"/>
                    </a:lnTo>
                    <a:lnTo>
                      <a:pt x="352" y="85"/>
                    </a:lnTo>
                    <a:lnTo>
                      <a:pt x="349" y="85"/>
                    </a:lnTo>
                    <a:lnTo>
                      <a:pt x="347" y="85"/>
                    </a:lnTo>
                    <a:lnTo>
                      <a:pt x="344" y="85"/>
                    </a:lnTo>
                    <a:lnTo>
                      <a:pt x="340" y="85"/>
                    </a:lnTo>
                    <a:lnTo>
                      <a:pt x="338" y="85"/>
                    </a:lnTo>
                    <a:lnTo>
                      <a:pt x="335" y="85"/>
                    </a:lnTo>
                    <a:lnTo>
                      <a:pt x="331" y="85"/>
                    </a:lnTo>
                    <a:lnTo>
                      <a:pt x="328" y="85"/>
                    </a:lnTo>
                    <a:lnTo>
                      <a:pt x="326" y="85"/>
                    </a:lnTo>
                    <a:lnTo>
                      <a:pt x="323" y="85"/>
                    </a:lnTo>
                    <a:lnTo>
                      <a:pt x="319" y="84"/>
                    </a:lnTo>
                    <a:lnTo>
                      <a:pt x="317" y="84"/>
                    </a:lnTo>
                    <a:lnTo>
                      <a:pt x="313" y="84"/>
                    </a:lnTo>
                    <a:lnTo>
                      <a:pt x="310" y="84"/>
                    </a:lnTo>
                    <a:lnTo>
                      <a:pt x="307" y="83"/>
                    </a:lnTo>
                    <a:lnTo>
                      <a:pt x="303" y="83"/>
                    </a:lnTo>
                    <a:lnTo>
                      <a:pt x="301" y="83"/>
                    </a:lnTo>
                    <a:lnTo>
                      <a:pt x="298" y="83"/>
                    </a:lnTo>
                    <a:lnTo>
                      <a:pt x="294" y="81"/>
                    </a:lnTo>
                    <a:lnTo>
                      <a:pt x="292" y="81"/>
                    </a:lnTo>
                    <a:lnTo>
                      <a:pt x="289" y="80"/>
                    </a:lnTo>
                    <a:lnTo>
                      <a:pt x="285" y="80"/>
                    </a:lnTo>
                    <a:lnTo>
                      <a:pt x="282" y="79"/>
                    </a:lnTo>
                    <a:lnTo>
                      <a:pt x="280" y="79"/>
                    </a:lnTo>
                    <a:lnTo>
                      <a:pt x="276" y="77"/>
                    </a:lnTo>
                    <a:lnTo>
                      <a:pt x="273" y="77"/>
                    </a:lnTo>
                    <a:lnTo>
                      <a:pt x="269" y="76"/>
                    </a:lnTo>
                    <a:lnTo>
                      <a:pt x="267" y="75"/>
                    </a:lnTo>
                    <a:lnTo>
                      <a:pt x="264" y="75"/>
                    </a:lnTo>
                    <a:lnTo>
                      <a:pt x="260" y="74"/>
                    </a:lnTo>
                    <a:lnTo>
                      <a:pt x="257" y="72"/>
                    </a:lnTo>
                    <a:lnTo>
                      <a:pt x="255" y="72"/>
                    </a:lnTo>
                    <a:lnTo>
                      <a:pt x="251" y="71"/>
                    </a:lnTo>
                    <a:lnTo>
                      <a:pt x="248" y="70"/>
                    </a:lnTo>
                    <a:lnTo>
                      <a:pt x="246" y="70"/>
                    </a:lnTo>
                    <a:lnTo>
                      <a:pt x="242" y="68"/>
                    </a:lnTo>
                    <a:lnTo>
                      <a:pt x="239" y="67"/>
                    </a:lnTo>
                    <a:lnTo>
                      <a:pt x="236" y="66"/>
                    </a:lnTo>
                    <a:lnTo>
                      <a:pt x="233" y="66"/>
                    </a:lnTo>
                    <a:lnTo>
                      <a:pt x="230" y="64"/>
                    </a:lnTo>
                    <a:lnTo>
                      <a:pt x="227" y="63"/>
                    </a:lnTo>
                    <a:lnTo>
                      <a:pt x="223" y="63"/>
                    </a:lnTo>
                    <a:lnTo>
                      <a:pt x="221" y="62"/>
                    </a:lnTo>
                    <a:lnTo>
                      <a:pt x="217" y="60"/>
                    </a:lnTo>
                    <a:lnTo>
                      <a:pt x="214" y="59"/>
                    </a:lnTo>
                    <a:lnTo>
                      <a:pt x="212" y="58"/>
                    </a:lnTo>
                    <a:lnTo>
                      <a:pt x="208" y="56"/>
                    </a:lnTo>
                    <a:lnTo>
                      <a:pt x="205" y="56"/>
                    </a:lnTo>
                    <a:lnTo>
                      <a:pt x="202" y="55"/>
                    </a:lnTo>
                    <a:lnTo>
                      <a:pt x="198" y="54"/>
                    </a:lnTo>
                    <a:lnTo>
                      <a:pt x="196" y="53"/>
                    </a:lnTo>
                    <a:lnTo>
                      <a:pt x="193" y="53"/>
                    </a:lnTo>
                    <a:lnTo>
                      <a:pt x="189" y="51"/>
                    </a:lnTo>
                    <a:lnTo>
                      <a:pt x="187" y="50"/>
                    </a:lnTo>
                    <a:lnTo>
                      <a:pt x="184" y="50"/>
                    </a:lnTo>
                    <a:lnTo>
                      <a:pt x="180" y="49"/>
                    </a:lnTo>
                    <a:lnTo>
                      <a:pt x="177" y="47"/>
                    </a:lnTo>
                    <a:lnTo>
                      <a:pt x="175" y="47"/>
                    </a:lnTo>
                    <a:lnTo>
                      <a:pt x="171" y="46"/>
                    </a:lnTo>
                    <a:lnTo>
                      <a:pt x="168" y="45"/>
                    </a:lnTo>
                    <a:lnTo>
                      <a:pt x="164" y="45"/>
                    </a:lnTo>
                    <a:lnTo>
                      <a:pt x="162" y="43"/>
                    </a:lnTo>
                    <a:lnTo>
                      <a:pt x="159" y="43"/>
                    </a:lnTo>
                    <a:lnTo>
                      <a:pt x="155" y="42"/>
                    </a:lnTo>
                    <a:lnTo>
                      <a:pt x="152" y="41"/>
                    </a:lnTo>
                    <a:lnTo>
                      <a:pt x="150" y="41"/>
                    </a:lnTo>
                    <a:lnTo>
                      <a:pt x="146" y="39"/>
                    </a:lnTo>
                    <a:lnTo>
                      <a:pt x="143" y="39"/>
                    </a:lnTo>
                    <a:lnTo>
                      <a:pt x="141" y="39"/>
                    </a:lnTo>
                    <a:lnTo>
                      <a:pt x="137" y="38"/>
                    </a:lnTo>
                    <a:lnTo>
                      <a:pt x="134" y="38"/>
                    </a:lnTo>
                    <a:lnTo>
                      <a:pt x="131" y="37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1" y="37"/>
                    </a:lnTo>
                    <a:lnTo>
                      <a:pt x="118" y="37"/>
                    </a:lnTo>
                    <a:lnTo>
                      <a:pt x="116" y="35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6" y="35"/>
                    </a:lnTo>
                    <a:lnTo>
                      <a:pt x="103" y="35"/>
                    </a:lnTo>
                    <a:lnTo>
                      <a:pt x="100" y="35"/>
                    </a:lnTo>
                    <a:lnTo>
                      <a:pt x="97" y="35"/>
                    </a:lnTo>
                    <a:lnTo>
                      <a:pt x="95" y="35"/>
                    </a:lnTo>
                    <a:lnTo>
                      <a:pt x="91" y="35"/>
                    </a:lnTo>
                    <a:lnTo>
                      <a:pt x="88" y="37"/>
                    </a:lnTo>
                    <a:lnTo>
                      <a:pt x="85" y="37"/>
                    </a:lnTo>
                    <a:lnTo>
                      <a:pt x="83" y="37"/>
                    </a:lnTo>
                    <a:lnTo>
                      <a:pt x="80" y="37"/>
                    </a:lnTo>
                    <a:lnTo>
                      <a:pt x="78" y="38"/>
                    </a:lnTo>
                    <a:lnTo>
                      <a:pt x="74" y="38"/>
                    </a:lnTo>
                    <a:lnTo>
                      <a:pt x="71" y="38"/>
                    </a:lnTo>
                    <a:lnTo>
                      <a:pt x="68" y="38"/>
                    </a:lnTo>
                    <a:lnTo>
                      <a:pt x="66" y="39"/>
                    </a:lnTo>
                    <a:lnTo>
                      <a:pt x="63" y="39"/>
                    </a:lnTo>
                    <a:lnTo>
                      <a:pt x="61" y="41"/>
                    </a:lnTo>
                    <a:lnTo>
                      <a:pt x="58" y="41"/>
                    </a:lnTo>
                    <a:lnTo>
                      <a:pt x="55" y="42"/>
                    </a:lnTo>
                    <a:lnTo>
                      <a:pt x="54" y="42"/>
                    </a:lnTo>
                    <a:lnTo>
                      <a:pt x="51" y="43"/>
                    </a:lnTo>
                    <a:lnTo>
                      <a:pt x="49" y="43"/>
                    </a:lnTo>
                    <a:lnTo>
                      <a:pt x="46" y="45"/>
                    </a:lnTo>
                    <a:lnTo>
                      <a:pt x="45" y="45"/>
                    </a:lnTo>
                    <a:lnTo>
                      <a:pt x="42" y="46"/>
                    </a:lnTo>
                    <a:lnTo>
                      <a:pt x="40" y="46"/>
                    </a:lnTo>
                    <a:lnTo>
                      <a:pt x="38" y="47"/>
                    </a:lnTo>
                    <a:lnTo>
                      <a:pt x="36" y="49"/>
                    </a:lnTo>
                    <a:lnTo>
                      <a:pt x="33" y="49"/>
                    </a:lnTo>
                    <a:lnTo>
                      <a:pt x="32" y="50"/>
                    </a:lnTo>
                    <a:lnTo>
                      <a:pt x="30" y="50"/>
                    </a:lnTo>
                    <a:lnTo>
                      <a:pt x="28" y="51"/>
                    </a:lnTo>
                    <a:lnTo>
                      <a:pt x="26" y="51"/>
                    </a:lnTo>
                    <a:lnTo>
                      <a:pt x="24" y="53"/>
                    </a:lnTo>
                    <a:lnTo>
                      <a:pt x="22" y="54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5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3" y="56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9" y="59"/>
                    </a:lnTo>
                    <a:lnTo>
                      <a:pt x="7" y="60"/>
                    </a:lnTo>
                    <a:lnTo>
                      <a:pt x="5" y="62"/>
                    </a:lnTo>
                    <a:lnTo>
                      <a:pt x="4" y="62"/>
                    </a:lnTo>
                    <a:lnTo>
                      <a:pt x="3" y="63"/>
                    </a:lnTo>
                    <a:lnTo>
                      <a:pt x="1" y="6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9" name="Солнце 128"/>
            <p:cNvSpPr/>
            <p:nvPr/>
          </p:nvSpPr>
          <p:spPr>
            <a:xfrm>
              <a:off x="3929058" y="3144343"/>
              <a:ext cx="142742" cy="213214"/>
            </a:xfrm>
            <a:prstGeom prst="sun">
              <a:avLst>
                <a:gd name="adj" fmla="val 3017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0" name="Пятно 2 129"/>
            <p:cNvSpPr/>
            <p:nvPr/>
          </p:nvSpPr>
          <p:spPr>
            <a:xfrm>
              <a:off x="4001527" y="3643307"/>
              <a:ext cx="70273" cy="142874"/>
            </a:xfrm>
            <a:prstGeom prst="irregularSeal2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32" name="TextBox 131"/>
          <p:cNvSpPr txBox="1">
            <a:spLocks noChangeArrowheads="1"/>
          </p:cNvSpPr>
          <p:nvPr/>
        </p:nvSpPr>
        <p:spPr bwMode="auto">
          <a:xfrm>
            <a:off x="2143125" y="3357563"/>
            <a:ext cx="957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/>
              <a:t>Чистый</a:t>
            </a:r>
          </a:p>
          <a:p>
            <a:pPr eaLnBrk="1" hangingPunct="1"/>
            <a:r>
              <a:rPr lang="ru-RU" sz="1400" b="1"/>
              <a:t> раствор</a:t>
            </a:r>
          </a:p>
        </p:txBody>
      </p:sp>
      <p:sp>
        <p:nvSpPr>
          <p:cNvPr id="133" name="TextBox 132"/>
          <p:cNvSpPr txBox="1">
            <a:spLocks noChangeArrowheads="1"/>
          </p:cNvSpPr>
          <p:nvPr/>
        </p:nvSpPr>
        <p:spPr bwMode="auto">
          <a:xfrm>
            <a:off x="4357688" y="3286125"/>
            <a:ext cx="887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200" b="1"/>
              <a:t>Грязный </a:t>
            </a:r>
          </a:p>
          <a:p>
            <a:pPr eaLnBrk="1" hangingPunct="1"/>
            <a:r>
              <a:rPr lang="ru-RU" sz="1200" b="1"/>
              <a:t>раствор</a:t>
            </a:r>
          </a:p>
        </p:txBody>
      </p:sp>
      <p:grpSp>
        <p:nvGrpSpPr>
          <p:cNvPr id="12" name="Группа 133"/>
          <p:cNvGrpSpPr>
            <a:grpSpLocks/>
          </p:cNvGrpSpPr>
          <p:nvPr/>
        </p:nvGrpSpPr>
        <p:grpSpPr bwMode="auto">
          <a:xfrm rot="-2842342">
            <a:off x="3847307" y="2097881"/>
            <a:ext cx="285750" cy="928687"/>
            <a:chOff x="3929058" y="2643182"/>
            <a:chExt cx="395287" cy="1285875"/>
          </a:xfrm>
        </p:grpSpPr>
        <p:grpSp>
          <p:nvGrpSpPr>
            <p:cNvPr id="14369" name="Group 78"/>
            <p:cNvGrpSpPr>
              <a:grpSpLocks noChangeAspect="1"/>
            </p:cNvGrpSpPr>
            <p:nvPr/>
          </p:nvGrpSpPr>
          <p:grpSpPr bwMode="auto">
            <a:xfrm>
              <a:off x="3929058" y="2643182"/>
              <a:ext cx="395287" cy="1285875"/>
              <a:chOff x="2475" y="1665"/>
              <a:chExt cx="249" cy="810"/>
            </a:xfrm>
          </p:grpSpPr>
          <p:sp>
            <p:nvSpPr>
              <p:cNvPr id="14372" name="AutoShape 77"/>
              <p:cNvSpPr>
                <a:spLocks noChangeAspect="1" noChangeArrowheads="1" noTextEdit="1"/>
              </p:cNvSpPr>
              <p:nvPr/>
            </p:nvSpPr>
            <p:spPr bwMode="auto">
              <a:xfrm>
                <a:off x="2475" y="1665"/>
                <a:ext cx="249" cy="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3" name="Freeform 84"/>
              <p:cNvSpPr>
                <a:spLocks/>
              </p:cNvSpPr>
              <p:nvPr/>
            </p:nvSpPr>
            <p:spPr bwMode="auto">
              <a:xfrm>
                <a:off x="2475" y="1935"/>
                <a:ext cx="160" cy="514"/>
              </a:xfrm>
              <a:custGeom>
                <a:avLst/>
                <a:gdLst>
                  <a:gd name="T0" fmla="*/ 0 w 481"/>
                  <a:gd name="T1" fmla="*/ 0 h 1541"/>
                  <a:gd name="T2" fmla="*/ 0 w 481"/>
                  <a:gd name="T3" fmla="*/ 0 h 1541"/>
                  <a:gd name="T4" fmla="*/ 0 w 481"/>
                  <a:gd name="T5" fmla="*/ 0 h 1541"/>
                  <a:gd name="T6" fmla="*/ 0 w 481"/>
                  <a:gd name="T7" fmla="*/ 0 h 1541"/>
                  <a:gd name="T8" fmla="*/ 0 w 481"/>
                  <a:gd name="T9" fmla="*/ 0 h 1541"/>
                  <a:gd name="T10" fmla="*/ 0 w 481"/>
                  <a:gd name="T11" fmla="*/ 0 h 1541"/>
                  <a:gd name="T12" fmla="*/ 0 w 481"/>
                  <a:gd name="T13" fmla="*/ 0 h 1541"/>
                  <a:gd name="T14" fmla="*/ 0 w 481"/>
                  <a:gd name="T15" fmla="*/ 0 h 1541"/>
                  <a:gd name="T16" fmla="*/ 0 w 481"/>
                  <a:gd name="T17" fmla="*/ 0 h 1541"/>
                  <a:gd name="T18" fmla="*/ 0 w 481"/>
                  <a:gd name="T19" fmla="*/ 0 h 1541"/>
                  <a:gd name="T20" fmla="*/ 0 w 481"/>
                  <a:gd name="T21" fmla="*/ 0 h 1541"/>
                  <a:gd name="T22" fmla="*/ 0 w 481"/>
                  <a:gd name="T23" fmla="*/ 0 h 1541"/>
                  <a:gd name="T24" fmla="*/ 0 w 481"/>
                  <a:gd name="T25" fmla="*/ 0 h 1541"/>
                  <a:gd name="T26" fmla="*/ 0 w 481"/>
                  <a:gd name="T27" fmla="*/ 0 h 1541"/>
                  <a:gd name="T28" fmla="*/ 0 w 481"/>
                  <a:gd name="T29" fmla="*/ 0 h 1541"/>
                  <a:gd name="T30" fmla="*/ 0 w 481"/>
                  <a:gd name="T31" fmla="*/ 0 h 1541"/>
                  <a:gd name="T32" fmla="*/ 0 w 481"/>
                  <a:gd name="T33" fmla="*/ 0 h 1541"/>
                  <a:gd name="T34" fmla="*/ 0 w 481"/>
                  <a:gd name="T35" fmla="*/ 0 h 1541"/>
                  <a:gd name="T36" fmla="*/ 0 w 481"/>
                  <a:gd name="T37" fmla="*/ 0 h 1541"/>
                  <a:gd name="T38" fmla="*/ 0 w 481"/>
                  <a:gd name="T39" fmla="*/ 0 h 1541"/>
                  <a:gd name="T40" fmla="*/ 0 w 481"/>
                  <a:gd name="T41" fmla="*/ 0 h 1541"/>
                  <a:gd name="T42" fmla="*/ 0 w 481"/>
                  <a:gd name="T43" fmla="*/ 0 h 1541"/>
                  <a:gd name="T44" fmla="*/ 0 w 481"/>
                  <a:gd name="T45" fmla="*/ 0 h 1541"/>
                  <a:gd name="T46" fmla="*/ 0 w 481"/>
                  <a:gd name="T47" fmla="*/ 0 h 1541"/>
                  <a:gd name="T48" fmla="*/ 0 w 481"/>
                  <a:gd name="T49" fmla="*/ 0 h 1541"/>
                  <a:gd name="T50" fmla="*/ 0 w 481"/>
                  <a:gd name="T51" fmla="*/ 0 h 1541"/>
                  <a:gd name="T52" fmla="*/ 0 w 481"/>
                  <a:gd name="T53" fmla="*/ 0 h 1541"/>
                  <a:gd name="T54" fmla="*/ 0 w 481"/>
                  <a:gd name="T55" fmla="*/ 0 h 1541"/>
                  <a:gd name="T56" fmla="*/ 0 w 481"/>
                  <a:gd name="T57" fmla="*/ 0 h 1541"/>
                  <a:gd name="T58" fmla="*/ 0 w 481"/>
                  <a:gd name="T59" fmla="*/ 0 h 1541"/>
                  <a:gd name="T60" fmla="*/ 0 w 481"/>
                  <a:gd name="T61" fmla="*/ 0 h 1541"/>
                  <a:gd name="T62" fmla="*/ 0 w 481"/>
                  <a:gd name="T63" fmla="*/ 0 h 1541"/>
                  <a:gd name="T64" fmla="*/ 0 w 481"/>
                  <a:gd name="T65" fmla="*/ 0 h 1541"/>
                  <a:gd name="T66" fmla="*/ 0 w 481"/>
                  <a:gd name="T67" fmla="*/ 0 h 1541"/>
                  <a:gd name="T68" fmla="*/ 0 w 481"/>
                  <a:gd name="T69" fmla="*/ 0 h 1541"/>
                  <a:gd name="T70" fmla="*/ 0 w 481"/>
                  <a:gd name="T71" fmla="*/ 0 h 1541"/>
                  <a:gd name="T72" fmla="*/ 0 w 481"/>
                  <a:gd name="T73" fmla="*/ 0 h 1541"/>
                  <a:gd name="T74" fmla="*/ 0 w 481"/>
                  <a:gd name="T75" fmla="*/ 0 h 1541"/>
                  <a:gd name="T76" fmla="*/ 0 w 481"/>
                  <a:gd name="T77" fmla="*/ 0 h 1541"/>
                  <a:gd name="T78" fmla="*/ 0 w 481"/>
                  <a:gd name="T79" fmla="*/ 0 h 1541"/>
                  <a:gd name="T80" fmla="*/ 0 w 481"/>
                  <a:gd name="T81" fmla="*/ 0 h 1541"/>
                  <a:gd name="T82" fmla="*/ 0 w 481"/>
                  <a:gd name="T83" fmla="*/ 0 h 1541"/>
                  <a:gd name="T84" fmla="*/ 0 w 481"/>
                  <a:gd name="T85" fmla="*/ 0 h 1541"/>
                  <a:gd name="T86" fmla="*/ 0 w 481"/>
                  <a:gd name="T87" fmla="*/ 0 h 1541"/>
                  <a:gd name="T88" fmla="*/ 0 w 481"/>
                  <a:gd name="T89" fmla="*/ 0 h 1541"/>
                  <a:gd name="T90" fmla="*/ 0 w 481"/>
                  <a:gd name="T91" fmla="*/ 0 h 1541"/>
                  <a:gd name="T92" fmla="*/ 0 w 481"/>
                  <a:gd name="T93" fmla="*/ 0 h 1541"/>
                  <a:gd name="T94" fmla="*/ 0 w 481"/>
                  <a:gd name="T95" fmla="*/ 0 h 1541"/>
                  <a:gd name="T96" fmla="*/ 0 w 481"/>
                  <a:gd name="T97" fmla="*/ 0 h 1541"/>
                  <a:gd name="T98" fmla="*/ 0 w 481"/>
                  <a:gd name="T99" fmla="*/ 0 h 1541"/>
                  <a:gd name="T100" fmla="*/ 0 w 481"/>
                  <a:gd name="T101" fmla="*/ 0 h 1541"/>
                  <a:gd name="T102" fmla="*/ 0 w 481"/>
                  <a:gd name="T103" fmla="*/ 0 h 1541"/>
                  <a:gd name="T104" fmla="*/ 0 w 481"/>
                  <a:gd name="T105" fmla="*/ 0 h 1541"/>
                  <a:gd name="T106" fmla="*/ 0 w 481"/>
                  <a:gd name="T107" fmla="*/ 0 h 1541"/>
                  <a:gd name="T108" fmla="*/ 0 w 481"/>
                  <a:gd name="T109" fmla="*/ 0 h 1541"/>
                  <a:gd name="T110" fmla="*/ 0 w 481"/>
                  <a:gd name="T111" fmla="*/ 0 h 1541"/>
                  <a:gd name="T112" fmla="*/ 0 w 481"/>
                  <a:gd name="T113" fmla="*/ 0 h 1541"/>
                  <a:gd name="T114" fmla="*/ 0 w 481"/>
                  <a:gd name="T115" fmla="*/ 0 h 1541"/>
                  <a:gd name="T116" fmla="*/ 0 w 481"/>
                  <a:gd name="T117" fmla="*/ 0 h 1541"/>
                  <a:gd name="T118" fmla="*/ 0 w 481"/>
                  <a:gd name="T119" fmla="*/ 0 h 1541"/>
                  <a:gd name="T120" fmla="*/ 0 w 481"/>
                  <a:gd name="T121" fmla="*/ 0 h 154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81"/>
                  <a:gd name="T184" fmla="*/ 0 h 1541"/>
                  <a:gd name="T185" fmla="*/ 481 w 481"/>
                  <a:gd name="T186" fmla="*/ 1541 h 154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81" h="1541">
                    <a:moveTo>
                      <a:pt x="10" y="29"/>
                    </a:moveTo>
                    <a:lnTo>
                      <a:pt x="10" y="28"/>
                    </a:lnTo>
                    <a:lnTo>
                      <a:pt x="11" y="28"/>
                    </a:lnTo>
                    <a:lnTo>
                      <a:pt x="14" y="28"/>
                    </a:lnTo>
                    <a:lnTo>
                      <a:pt x="15" y="27"/>
                    </a:lnTo>
                    <a:lnTo>
                      <a:pt x="18" y="25"/>
                    </a:lnTo>
                    <a:lnTo>
                      <a:pt x="19" y="25"/>
                    </a:lnTo>
                    <a:lnTo>
                      <a:pt x="22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0" y="21"/>
                    </a:lnTo>
                    <a:lnTo>
                      <a:pt x="32" y="21"/>
                    </a:lnTo>
                    <a:lnTo>
                      <a:pt x="35" y="20"/>
                    </a:lnTo>
                    <a:lnTo>
                      <a:pt x="36" y="20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4" y="18"/>
                    </a:lnTo>
                    <a:lnTo>
                      <a:pt x="47" y="18"/>
                    </a:lnTo>
                    <a:lnTo>
                      <a:pt x="48" y="16"/>
                    </a:lnTo>
                    <a:lnTo>
                      <a:pt x="52" y="16"/>
                    </a:lnTo>
                    <a:lnTo>
                      <a:pt x="55" y="15"/>
                    </a:lnTo>
                    <a:lnTo>
                      <a:pt x="57" y="15"/>
                    </a:lnTo>
                    <a:lnTo>
                      <a:pt x="60" y="14"/>
                    </a:lnTo>
                    <a:lnTo>
                      <a:pt x="64" y="14"/>
                    </a:lnTo>
                    <a:lnTo>
                      <a:pt x="66" y="12"/>
                    </a:lnTo>
                    <a:lnTo>
                      <a:pt x="69" y="11"/>
                    </a:lnTo>
                    <a:lnTo>
                      <a:pt x="72" y="11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1" y="8"/>
                    </a:lnTo>
                    <a:lnTo>
                      <a:pt x="85" y="8"/>
                    </a:lnTo>
                    <a:lnTo>
                      <a:pt x="87" y="7"/>
                    </a:lnTo>
                    <a:lnTo>
                      <a:pt x="91" y="7"/>
                    </a:lnTo>
                    <a:lnTo>
                      <a:pt x="94" y="6"/>
                    </a:lnTo>
                    <a:lnTo>
                      <a:pt x="98" y="6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08" y="4"/>
                    </a:lnTo>
                    <a:lnTo>
                      <a:pt x="111" y="3"/>
                    </a:lnTo>
                    <a:lnTo>
                      <a:pt x="115" y="3"/>
                    </a:lnTo>
                    <a:lnTo>
                      <a:pt x="119" y="3"/>
                    </a:lnTo>
                    <a:lnTo>
                      <a:pt x="122" y="2"/>
                    </a:lnTo>
                    <a:lnTo>
                      <a:pt x="126" y="2"/>
                    </a:lnTo>
                    <a:lnTo>
                      <a:pt x="129" y="2"/>
                    </a:lnTo>
                    <a:lnTo>
                      <a:pt x="132" y="2"/>
                    </a:lnTo>
                    <a:lnTo>
                      <a:pt x="136" y="2"/>
                    </a:lnTo>
                    <a:lnTo>
                      <a:pt x="140" y="2"/>
                    </a:lnTo>
                    <a:lnTo>
                      <a:pt x="144" y="2"/>
                    </a:lnTo>
                    <a:lnTo>
                      <a:pt x="147" y="0"/>
                    </a:lnTo>
                    <a:lnTo>
                      <a:pt x="151" y="0"/>
                    </a:lnTo>
                    <a:lnTo>
                      <a:pt x="154" y="0"/>
                    </a:lnTo>
                    <a:lnTo>
                      <a:pt x="157" y="0"/>
                    </a:lnTo>
                    <a:lnTo>
                      <a:pt x="161" y="0"/>
                    </a:lnTo>
                    <a:lnTo>
                      <a:pt x="165" y="2"/>
                    </a:lnTo>
                    <a:lnTo>
                      <a:pt x="168" y="2"/>
                    </a:lnTo>
                    <a:lnTo>
                      <a:pt x="172" y="2"/>
                    </a:lnTo>
                    <a:lnTo>
                      <a:pt x="175" y="2"/>
                    </a:lnTo>
                    <a:lnTo>
                      <a:pt x="178" y="2"/>
                    </a:lnTo>
                    <a:lnTo>
                      <a:pt x="182" y="2"/>
                    </a:lnTo>
                    <a:lnTo>
                      <a:pt x="185" y="3"/>
                    </a:lnTo>
                    <a:lnTo>
                      <a:pt x="189" y="3"/>
                    </a:lnTo>
                    <a:lnTo>
                      <a:pt x="191" y="3"/>
                    </a:lnTo>
                    <a:lnTo>
                      <a:pt x="195" y="4"/>
                    </a:lnTo>
                    <a:lnTo>
                      <a:pt x="198" y="4"/>
                    </a:lnTo>
                    <a:lnTo>
                      <a:pt x="202" y="6"/>
                    </a:lnTo>
                    <a:lnTo>
                      <a:pt x="204" y="6"/>
                    </a:lnTo>
                    <a:lnTo>
                      <a:pt x="208" y="7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7" y="10"/>
                    </a:lnTo>
                    <a:lnTo>
                      <a:pt x="220" y="10"/>
                    </a:lnTo>
                    <a:lnTo>
                      <a:pt x="224" y="11"/>
                    </a:lnTo>
                    <a:lnTo>
                      <a:pt x="227" y="12"/>
                    </a:lnTo>
                    <a:lnTo>
                      <a:pt x="231" y="12"/>
                    </a:lnTo>
                    <a:lnTo>
                      <a:pt x="233" y="14"/>
                    </a:lnTo>
                    <a:lnTo>
                      <a:pt x="236" y="15"/>
                    </a:lnTo>
                    <a:lnTo>
                      <a:pt x="240" y="16"/>
                    </a:lnTo>
                    <a:lnTo>
                      <a:pt x="242" y="18"/>
                    </a:lnTo>
                    <a:lnTo>
                      <a:pt x="245" y="18"/>
                    </a:lnTo>
                    <a:lnTo>
                      <a:pt x="249" y="19"/>
                    </a:lnTo>
                    <a:lnTo>
                      <a:pt x="252" y="20"/>
                    </a:lnTo>
                    <a:lnTo>
                      <a:pt x="254" y="21"/>
                    </a:lnTo>
                    <a:lnTo>
                      <a:pt x="257" y="23"/>
                    </a:lnTo>
                    <a:lnTo>
                      <a:pt x="259" y="24"/>
                    </a:lnTo>
                    <a:lnTo>
                      <a:pt x="263" y="24"/>
                    </a:lnTo>
                    <a:lnTo>
                      <a:pt x="266" y="25"/>
                    </a:lnTo>
                    <a:lnTo>
                      <a:pt x="269" y="27"/>
                    </a:lnTo>
                    <a:lnTo>
                      <a:pt x="273" y="28"/>
                    </a:lnTo>
                    <a:lnTo>
                      <a:pt x="275" y="29"/>
                    </a:lnTo>
                    <a:lnTo>
                      <a:pt x="278" y="31"/>
                    </a:lnTo>
                    <a:lnTo>
                      <a:pt x="280" y="32"/>
                    </a:lnTo>
                    <a:lnTo>
                      <a:pt x="283" y="32"/>
                    </a:lnTo>
                    <a:lnTo>
                      <a:pt x="286" y="33"/>
                    </a:lnTo>
                    <a:lnTo>
                      <a:pt x="288" y="35"/>
                    </a:lnTo>
                    <a:lnTo>
                      <a:pt x="292" y="36"/>
                    </a:lnTo>
                    <a:lnTo>
                      <a:pt x="295" y="37"/>
                    </a:lnTo>
                    <a:lnTo>
                      <a:pt x="298" y="39"/>
                    </a:lnTo>
                    <a:lnTo>
                      <a:pt x="300" y="39"/>
                    </a:lnTo>
                    <a:lnTo>
                      <a:pt x="303" y="40"/>
                    </a:lnTo>
                    <a:lnTo>
                      <a:pt x="305" y="41"/>
                    </a:lnTo>
                    <a:lnTo>
                      <a:pt x="308" y="42"/>
                    </a:lnTo>
                    <a:lnTo>
                      <a:pt x="312" y="42"/>
                    </a:lnTo>
                    <a:lnTo>
                      <a:pt x="315" y="44"/>
                    </a:lnTo>
                    <a:lnTo>
                      <a:pt x="317" y="45"/>
                    </a:lnTo>
                    <a:lnTo>
                      <a:pt x="320" y="46"/>
                    </a:lnTo>
                    <a:lnTo>
                      <a:pt x="322" y="46"/>
                    </a:lnTo>
                    <a:lnTo>
                      <a:pt x="325" y="48"/>
                    </a:lnTo>
                    <a:lnTo>
                      <a:pt x="328" y="49"/>
                    </a:lnTo>
                    <a:lnTo>
                      <a:pt x="330" y="49"/>
                    </a:lnTo>
                    <a:lnTo>
                      <a:pt x="334" y="50"/>
                    </a:lnTo>
                    <a:lnTo>
                      <a:pt x="337" y="50"/>
                    </a:lnTo>
                    <a:lnTo>
                      <a:pt x="340" y="52"/>
                    </a:lnTo>
                    <a:lnTo>
                      <a:pt x="342" y="52"/>
                    </a:lnTo>
                    <a:lnTo>
                      <a:pt x="345" y="53"/>
                    </a:lnTo>
                    <a:lnTo>
                      <a:pt x="347" y="53"/>
                    </a:lnTo>
                    <a:lnTo>
                      <a:pt x="350" y="54"/>
                    </a:lnTo>
                    <a:lnTo>
                      <a:pt x="353" y="54"/>
                    </a:lnTo>
                    <a:lnTo>
                      <a:pt x="357" y="56"/>
                    </a:lnTo>
                    <a:lnTo>
                      <a:pt x="359" y="56"/>
                    </a:lnTo>
                    <a:lnTo>
                      <a:pt x="362" y="56"/>
                    </a:lnTo>
                    <a:lnTo>
                      <a:pt x="364" y="56"/>
                    </a:lnTo>
                    <a:lnTo>
                      <a:pt x="367" y="56"/>
                    </a:lnTo>
                    <a:lnTo>
                      <a:pt x="370" y="56"/>
                    </a:lnTo>
                    <a:lnTo>
                      <a:pt x="372" y="57"/>
                    </a:lnTo>
                    <a:lnTo>
                      <a:pt x="375" y="57"/>
                    </a:lnTo>
                    <a:lnTo>
                      <a:pt x="379" y="57"/>
                    </a:lnTo>
                    <a:lnTo>
                      <a:pt x="382" y="57"/>
                    </a:lnTo>
                    <a:lnTo>
                      <a:pt x="384" y="57"/>
                    </a:lnTo>
                    <a:lnTo>
                      <a:pt x="387" y="56"/>
                    </a:lnTo>
                    <a:lnTo>
                      <a:pt x="389" y="56"/>
                    </a:lnTo>
                    <a:lnTo>
                      <a:pt x="392" y="56"/>
                    </a:lnTo>
                    <a:lnTo>
                      <a:pt x="395" y="56"/>
                    </a:lnTo>
                    <a:lnTo>
                      <a:pt x="397" y="56"/>
                    </a:lnTo>
                    <a:lnTo>
                      <a:pt x="401" y="54"/>
                    </a:lnTo>
                    <a:lnTo>
                      <a:pt x="404" y="54"/>
                    </a:lnTo>
                    <a:lnTo>
                      <a:pt x="407" y="54"/>
                    </a:lnTo>
                    <a:lnTo>
                      <a:pt x="409" y="53"/>
                    </a:lnTo>
                    <a:lnTo>
                      <a:pt x="412" y="53"/>
                    </a:lnTo>
                    <a:lnTo>
                      <a:pt x="414" y="52"/>
                    </a:lnTo>
                    <a:lnTo>
                      <a:pt x="417" y="52"/>
                    </a:lnTo>
                    <a:lnTo>
                      <a:pt x="420" y="50"/>
                    </a:lnTo>
                    <a:lnTo>
                      <a:pt x="422" y="50"/>
                    </a:lnTo>
                    <a:lnTo>
                      <a:pt x="424" y="49"/>
                    </a:lnTo>
                    <a:lnTo>
                      <a:pt x="428" y="49"/>
                    </a:lnTo>
                    <a:lnTo>
                      <a:pt x="429" y="48"/>
                    </a:lnTo>
                    <a:lnTo>
                      <a:pt x="431" y="48"/>
                    </a:lnTo>
                    <a:lnTo>
                      <a:pt x="434" y="46"/>
                    </a:lnTo>
                    <a:lnTo>
                      <a:pt x="437" y="46"/>
                    </a:lnTo>
                    <a:lnTo>
                      <a:pt x="438" y="45"/>
                    </a:lnTo>
                    <a:lnTo>
                      <a:pt x="441" y="45"/>
                    </a:lnTo>
                    <a:lnTo>
                      <a:pt x="443" y="44"/>
                    </a:lnTo>
                    <a:lnTo>
                      <a:pt x="446" y="44"/>
                    </a:lnTo>
                    <a:lnTo>
                      <a:pt x="447" y="42"/>
                    </a:lnTo>
                    <a:lnTo>
                      <a:pt x="450" y="42"/>
                    </a:lnTo>
                    <a:lnTo>
                      <a:pt x="451" y="41"/>
                    </a:lnTo>
                    <a:lnTo>
                      <a:pt x="454" y="41"/>
                    </a:lnTo>
                    <a:lnTo>
                      <a:pt x="455" y="40"/>
                    </a:lnTo>
                    <a:lnTo>
                      <a:pt x="456" y="39"/>
                    </a:lnTo>
                    <a:lnTo>
                      <a:pt x="459" y="39"/>
                    </a:lnTo>
                    <a:lnTo>
                      <a:pt x="460" y="39"/>
                    </a:lnTo>
                    <a:lnTo>
                      <a:pt x="462" y="37"/>
                    </a:lnTo>
                    <a:lnTo>
                      <a:pt x="464" y="36"/>
                    </a:lnTo>
                    <a:lnTo>
                      <a:pt x="466" y="36"/>
                    </a:lnTo>
                    <a:lnTo>
                      <a:pt x="467" y="36"/>
                    </a:lnTo>
                    <a:lnTo>
                      <a:pt x="468" y="35"/>
                    </a:lnTo>
                    <a:lnTo>
                      <a:pt x="470" y="35"/>
                    </a:lnTo>
                    <a:lnTo>
                      <a:pt x="471" y="35"/>
                    </a:lnTo>
                    <a:lnTo>
                      <a:pt x="472" y="33"/>
                    </a:lnTo>
                    <a:lnTo>
                      <a:pt x="475" y="33"/>
                    </a:lnTo>
                    <a:lnTo>
                      <a:pt x="477" y="32"/>
                    </a:lnTo>
                    <a:lnTo>
                      <a:pt x="479" y="32"/>
                    </a:lnTo>
                    <a:lnTo>
                      <a:pt x="480" y="32"/>
                    </a:lnTo>
                    <a:lnTo>
                      <a:pt x="481" y="33"/>
                    </a:lnTo>
                    <a:lnTo>
                      <a:pt x="481" y="35"/>
                    </a:lnTo>
                    <a:lnTo>
                      <a:pt x="481" y="36"/>
                    </a:lnTo>
                    <a:lnTo>
                      <a:pt x="481" y="37"/>
                    </a:lnTo>
                    <a:lnTo>
                      <a:pt x="481" y="40"/>
                    </a:lnTo>
                    <a:lnTo>
                      <a:pt x="481" y="42"/>
                    </a:lnTo>
                    <a:lnTo>
                      <a:pt x="480" y="46"/>
                    </a:lnTo>
                    <a:lnTo>
                      <a:pt x="480" y="52"/>
                    </a:lnTo>
                    <a:lnTo>
                      <a:pt x="480" y="57"/>
                    </a:lnTo>
                    <a:lnTo>
                      <a:pt x="480" y="62"/>
                    </a:lnTo>
                    <a:lnTo>
                      <a:pt x="480" y="69"/>
                    </a:lnTo>
                    <a:lnTo>
                      <a:pt x="480" y="77"/>
                    </a:lnTo>
                    <a:lnTo>
                      <a:pt x="479" y="83"/>
                    </a:lnTo>
                    <a:lnTo>
                      <a:pt x="479" y="92"/>
                    </a:lnTo>
                    <a:lnTo>
                      <a:pt x="479" y="101"/>
                    </a:lnTo>
                    <a:lnTo>
                      <a:pt x="479" y="111"/>
                    </a:lnTo>
                    <a:lnTo>
                      <a:pt x="479" y="121"/>
                    </a:lnTo>
                    <a:lnTo>
                      <a:pt x="477" y="132"/>
                    </a:lnTo>
                    <a:lnTo>
                      <a:pt x="477" y="142"/>
                    </a:lnTo>
                    <a:lnTo>
                      <a:pt x="477" y="154"/>
                    </a:lnTo>
                    <a:lnTo>
                      <a:pt x="476" y="166"/>
                    </a:lnTo>
                    <a:lnTo>
                      <a:pt x="476" y="177"/>
                    </a:lnTo>
                    <a:lnTo>
                      <a:pt x="476" y="191"/>
                    </a:lnTo>
                    <a:lnTo>
                      <a:pt x="475" y="204"/>
                    </a:lnTo>
                    <a:lnTo>
                      <a:pt x="475" y="218"/>
                    </a:lnTo>
                    <a:lnTo>
                      <a:pt x="475" y="231"/>
                    </a:lnTo>
                    <a:lnTo>
                      <a:pt x="473" y="246"/>
                    </a:lnTo>
                    <a:lnTo>
                      <a:pt x="473" y="260"/>
                    </a:lnTo>
                    <a:lnTo>
                      <a:pt x="473" y="276"/>
                    </a:lnTo>
                    <a:lnTo>
                      <a:pt x="472" y="291"/>
                    </a:lnTo>
                    <a:lnTo>
                      <a:pt x="472" y="306"/>
                    </a:lnTo>
                    <a:lnTo>
                      <a:pt x="471" y="323"/>
                    </a:lnTo>
                    <a:lnTo>
                      <a:pt x="471" y="339"/>
                    </a:lnTo>
                    <a:lnTo>
                      <a:pt x="471" y="356"/>
                    </a:lnTo>
                    <a:lnTo>
                      <a:pt x="470" y="371"/>
                    </a:lnTo>
                    <a:lnTo>
                      <a:pt x="468" y="388"/>
                    </a:lnTo>
                    <a:lnTo>
                      <a:pt x="468" y="405"/>
                    </a:lnTo>
                    <a:lnTo>
                      <a:pt x="467" y="423"/>
                    </a:lnTo>
                    <a:lnTo>
                      <a:pt x="467" y="440"/>
                    </a:lnTo>
                    <a:lnTo>
                      <a:pt x="466" y="457"/>
                    </a:lnTo>
                    <a:lnTo>
                      <a:pt x="466" y="474"/>
                    </a:lnTo>
                    <a:lnTo>
                      <a:pt x="464" y="492"/>
                    </a:lnTo>
                    <a:lnTo>
                      <a:pt x="463" y="509"/>
                    </a:lnTo>
                    <a:lnTo>
                      <a:pt x="463" y="527"/>
                    </a:lnTo>
                    <a:lnTo>
                      <a:pt x="462" y="544"/>
                    </a:lnTo>
                    <a:lnTo>
                      <a:pt x="460" y="563"/>
                    </a:lnTo>
                    <a:lnTo>
                      <a:pt x="460" y="581"/>
                    </a:lnTo>
                    <a:lnTo>
                      <a:pt x="459" y="598"/>
                    </a:lnTo>
                    <a:lnTo>
                      <a:pt x="458" y="617"/>
                    </a:lnTo>
                    <a:lnTo>
                      <a:pt x="458" y="634"/>
                    </a:lnTo>
                    <a:lnTo>
                      <a:pt x="456" y="651"/>
                    </a:lnTo>
                    <a:lnTo>
                      <a:pt x="455" y="669"/>
                    </a:lnTo>
                    <a:lnTo>
                      <a:pt x="454" y="686"/>
                    </a:lnTo>
                    <a:lnTo>
                      <a:pt x="452" y="704"/>
                    </a:lnTo>
                    <a:lnTo>
                      <a:pt x="451" y="721"/>
                    </a:lnTo>
                    <a:lnTo>
                      <a:pt x="451" y="738"/>
                    </a:lnTo>
                    <a:lnTo>
                      <a:pt x="450" y="754"/>
                    </a:lnTo>
                    <a:lnTo>
                      <a:pt x="449" y="771"/>
                    </a:lnTo>
                    <a:lnTo>
                      <a:pt x="447" y="788"/>
                    </a:lnTo>
                    <a:lnTo>
                      <a:pt x="446" y="804"/>
                    </a:lnTo>
                    <a:lnTo>
                      <a:pt x="445" y="820"/>
                    </a:lnTo>
                    <a:lnTo>
                      <a:pt x="443" y="835"/>
                    </a:lnTo>
                    <a:lnTo>
                      <a:pt x="442" y="851"/>
                    </a:lnTo>
                    <a:lnTo>
                      <a:pt x="441" y="867"/>
                    </a:lnTo>
                    <a:lnTo>
                      <a:pt x="439" y="881"/>
                    </a:lnTo>
                    <a:lnTo>
                      <a:pt x="438" y="896"/>
                    </a:lnTo>
                    <a:lnTo>
                      <a:pt x="437" y="910"/>
                    </a:lnTo>
                    <a:lnTo>
                      <a:pt x="435" y="925"/>
                    </a:lnTo>
                    <a:lnTo>
                      <a:pt x="434" y="938"/>
                    </a:lnTo>
                    <a:lnTo>
                      <a:pt x="433" y="952"/>
                    </a:lnTo>
                    <a:lnTo>
                      <a:pt x="431" y="965"/>
                    </a:lnTo>
                    <a:lnTo>
                      <a:pt x="430" y="978"/>
                    </a:lnTo>
                    <a:lnTo>
                      <a:pt x="429" y="991"/>
                    </a:lnTo>
                    <a:lnTo>
                      <a:pt x="428" y="1004"/>
                    </a:lnTo>
                    <a:lnTo>
                      <a:pt x="426" y="1018"/>
                    </a:lnTo>
                    <a:lnTo>
                      <a:pt x="424" y="1031"/>
                    </a:lnTo>
                    <a:lnTo>
                      <a:pt x="422" y="1042"/>
                    </a:lnTo>
                    <a:lnTo>
                      <a:pt x="421" y="1056"/>
                    </a:lnTo>
                    <a:lnTo>
                      <a:pt x="420" y="1067"/>
                    </a:lnTo>
                    <a:lnTo>
                      <a:pt x="418" y="1079"/>
                    </a:lnTo>
                    <a:lnTo>
                      <a:pt x="417" y="1091"/>
                    </a:lnTo>
                    <a:lnTo>
                      <a:pt x="416" y="1103"/>
                    </a:lnTo>
                    <a:lnTo>
                      <a:pt x="414" y="1115"/>
                    </a:lnTo>
                    <a:lnTo>
                      <a:pt x="413" y="1126"/>
                    </a:lnTo>
                    <a:lnTo>
                      <a:pt x="412" y="1137"/>
                    </a:lnTo>
                    <a:lnTo>
                      <a:pt x="410" y="1149"/>
                    </a:lnTo>
                    <a:lnTo>
                      <a:pt x="408" y="1159"/>
                    </a:lnTo>
                    <a:lnTo>
                      <a:pt x="407" y="1170"/>
                    </a:lnTo>
                    <a:lnTo>
                      <a:pt x="405" y="1180"/>
                    </a:lnTo>
                    <a:lnTo>
                      <a:pt x="404" y="1192"/>
                    </a:lnTo>
                    <a:lnTo>
                      <a:pt x="403" y="1201"/>
                    </a:lnTo>
                    <a:lnTo>
                      <a:pt x="401" y="1212"/>
                    </a:lnTo>
                    <a:lnTo>
                      <a:pt x="400" y="1222"/>
                    </a:lnTo>
                    <a:lnTo>
                      <a:pt x="397" y="1231"/>
                    </a:lnTo>
                    <a:lnTo>
                      <a:pt x="396" y="1240"/>
                    </a:lnTo>
                    <a:lnTo>
                      <a:pt x="395" y="1251"/>
                    </a:lnTo>
                    <a:lnTo>
                      <a:pt x="393" y="1260"/>
                    </a:lnTo>
                    <a:lnTo>
                      <a:pt x="392" y="1269"/>
                    </a:lnTo>
                    <a:lnTo>
                      <a:pt x="391" y="1278"/>
                    </a:lnTo>
                    <a:lnTo>
                      <a:pt x="388" y="1286"/>
                    </a:lnTo>
                    <a:lnTo>
                      <a:pt x="387" y="1295"/>
                    </a:lnTo>
                    <a:lnTo>
                      <a:pt x="386" y="1303"/>
                    </a:lnTo>
                    <a:lnTo>
                      <a:pt x="384" y="1312"/>
                    </a:lnTo>
                    <a:lnTo>
                      <a:pt x="383" y="1320"/>
                    </a:lnTo>
                    <a:lnTo>
                      <a:pt x="380" y="1328"/>
                    </a:lnTo>
                    <a:lnTo>
                      <a:pt x="379" y="1336"/>
                    </a:lnTo>
                    <a:lnTo>
                      <a:pt x="378" y="1344"/>
                    </a:lnTo>
                    <a:lnTo>
                      <a:pt x="376" y="1352"/>
                    </a:lnTo>
                    <a:lnTo>
                      <a:pt x="374" y="1358"/>
                    </a:lnTo>
                    <a:lnTo>
                      <a:pt x="372" y="1366"/>
                    </a:lnTo>
                    <a:lnTo>
                      <a:pt x="371" y="1373"/>
                    </a:lnTo>
                    <a:lnTo>
                      <a:pt x="370" y="1381"/>
                    </a:lnTo>
                    <a:lnTo>
                      <a:pt x="367" y="1387"/>
                    </a:lnTo>
                    <a:lnTo>
                      <a:pt x="366" y="1394"/>
                    </a:lnTo>
                    <a:lnTo>
                      <a:pt x="364" y="1400"/>
                    </a:lnTo>
                    <a:lnTo>
                      <a:pt x="362" y="1406"/>
                    </a:lnTo>
                    <a:lnTo>
                      <a:pt x="361" y="1412"/>
                    </a:lnTo>
                    <a:lnTo>
                      <a:pt x="359" y="1419"/>
                    </a:lnTo>
                    <a:lnTo>
                      <a:pt x="357" y="1424"/>
                    </a:lnTo>
                    <a:lnTo>
                      <a:pt x="355" y="1430"/>
                    </a:lnTo>
                    <a:lnTo>
                      <a:pt x="354" y="1436"/>
                    </a:lnTo>
                    <a:lnTo>
                      <a:pt x="353" y="1441"/>
                    </a:lnTo>
                    <a:lnTo>
                      <a:pt x="350" y="1446"/>
                    </a:lnTo>
                    <a:lnTo>
                      <a:pt x="349" y="1451"/>
                    </a:lnTo>
                    <a:lnTo>
                      <a:pt x="347" y="1455"/>
                    </a:lnTo>
                    <a:lnTo>
                      <a:pt x="345" y="1461"/>
                    </a:lnTo>
                    <a:lnTo>
                      <a:pt x="343" y="1465"/>
                    </a:lnTo>
                    <a:lnTo>
                      <a:pt x="342" y="1470"/>
                    </a:lnTo>
                    <a:lnTo>
                      <a:pt x="340" y="1474"/>
                    </a:lnTo>
                    <a:lnTo>
                      <a:pt x="338" y="1479"/>
                    </a:lnTo>
                    <a:lnTo>
                      <a:pt x="336" y="1482"/>
                    </a:lnTo>
                    <a:lnTo>
                      <a:pt x="334" y="1485"/>
                    </a:lnTo>
                    <a:lnTo>
                      <a:pt x="332" y="1489"/>
                    </a:lnTo>
                    <a:lnTo>
                      <a:pt x="330" y="1493"/>
                    </a:lnTo>
                    <a:lnTo>
                      <a:pt x="328" y="1496"/>
                    </a:lnTo>
                    <a:lnTo>
                      <a:pt x="326" y="1500"/>
                    </a:lnTo>
                    <a:lnTo>
                      <a:pt x="324" y="1503"/>
                    </a:lnTo>
                    <a:lnTo>
                      <a:pt x="322" y="1506"/>
                    </a:lnTo>
                    <a:lnTo>
                      <a:pt x="320" y="1508"/>
                    </a:lnTo>
                    <a:lnTo>
                      <a:pt x="319" y="1510"/>
                    </a:lnTo>
                    <a:lnTo>
                      <a:pt x="316" y="1513"/>
                    </a:lnTo>
                    <a:lnTo>
                      <a:pt x="315" y="1516"/>
                    </a:lnTo>
                    <a:lnTo>
                      <a:pt x="312" y="1518"/>
                    </a:lnTo>
                    <a:lnTo>
                      <a:pt x="311" y="1521"/>
                    </a:lnTo>
                    <a:lnTo>
                      <a:pt x="308" y="1522"/>
                    </a:lnTo>
                    <a:lnTo>
                      <a:pt x="307" y="1525"/>
                    </a:lnTo>
                    <a:lnTo>
                      <a:pt x="304" y="1526"/>
                    </a:lnTo>
                    <a:lnTo>
                      <a:pt x="301" y="1527"/>
                    </a:lnTo>
                    <a:lnTo>
                      <a:pt x="300" y="1529"/>
                    </a:lnTo>
                    <a:lnTo>
                      <a:pt x="298" y="1531"/>
                    </a:lnTo>
                    <a:lnTo>
                      <a:pt x="295" y="1533"/>
                    </a:lnTo>
                    <a:lnTo>
                      <a:pt x="294" y="1534"/>
                    </a:lnTo>
                    <a:lnTo>
                      <a:pt x="291" y="1534"/>
                    </a:lnTo>
                    <a:lnTo>
                      <a:pt x="290" y="1535"/>
                    </a:lnTo>
                    <a:lnTo>
                      <a:pt x="287" y="1537"/>
                    </a:lnTo>
                    <a:lnTo>
                      <a:pt x="284" y="1538"/>
                    </a:lnTo>
                    <a:lnTo>
                      <a:pt x="283" y="1538"/>
                    </a:lnTo>
                    <a:lnTo>
                      <a:pt x="280" y="1539"/>
                    </a:lnTo>
                    <a:lnTo>
                      <a:pt x="279" y="1539"/>
                    </a:lnTo>
                    <a:lnTo>
                      <a:pt x="277" y="1539"/>
                    </a:lnTo>
                    <a:lnTo>
                      <a:pt x="274" y="1541"/>
                    </a:lnTo>
                    <a:lnTo>
                      <a:pt x="273" y="1541"/>
                    </a:lnTo>
                    <a:lnTo>
                      <a:pt x="270" y="1541"/>
                    </a:lnTo>
                    <a:lnTo>
                      <a:pt x="267" y="1541"/>
                    </a:lnTo>
                    <a:lnTo>
                      <a:pt x="266" y="1541"/>
                    </a:lnTo>
                    <a:lnTo>
                      <a:pt x="263" y="1541"/>
                    </a:lnTo>
                    <a:lnTo>
                      <a:pt x="261" y="1541"/>
                    </a:lnTo>
                    <a:lnTo>
                      <a:pt x="258" y="1541"/>
                    </a:lnTo>
                    <a:lnTo>
                      <a:pt x="257" y="1541"/>
                    </a:lnTo>
                    <a:lnTo>
                      <a:pt x="254" y="1541"/>
                    </a:lnTo>
                    <a:lnTo>
                      <a:pt x="252" y="1541"/>
                    </a:lnTo>
                    <a:lnTo>
                      <a:pt x="249" y="1539"/>
                    </a:lnTo>
                    <a:lnTo>
                      <a:pt x="248" y="1539"/>
                    </a:lnTo>
                    <a:lnTo>
                      <a:pt x="245" y="1539"/>
                    </a:lnTo>
                    <a:lnTo>
                      <a:pt x="242" y="1538"/>
                    </a:lnTo>
                    <a:lnTo>
                      <a:pt x="241" y="1538"/>
                    </a:lnTo>
                    <a:lnTo>
                      <a:pt x="238" y="1538"/>
                    </a:lnTo>
                    <a:lnTo>
                      <a:pt x="236" y="1537"/>
                    </a:lnTo>
                    <a:lnTo>
                      <a:pt x="233" y="1535"/>
                    </a:lnTo>
                    <a:lnTo>
                      <a:pt x="232" y="1535"/>
                    </a:lnTo>
                    <a:lnTo>
                      <a:pt x="229" y="1534"/>
                    </a:lnTo>
                    <a:lnTo>
                      <a:pt x="227" y="1534"/>
                    </a:lnTo>
                    <a:lnTo>
                      <a:pt x="224" y="1533"/>
                    </a:lnTo>
                    <a:lnTo>
                      <a:pt x="223" y="1531"/>
                    </a:lnTo>
                    <a:lnTo>
                      <a:pt x="220" y="1531"/>
                    </a:lnTo>
                    <a:lnTo>
                      <a:pt x="217" y="1530"/>
                    </a:lnTo>
                    <a:lnTo>
                      <a:pt x="215" y="1530"/>
                    </a:lnTo>
                    <a:lnTo>
                      <a:pt x="212" y="1529"/>
                    </a:lnTo>
                    <a:lnTo>
                      <a:pt x="210" y="1527"/>
                    </a:lnTo>
                    <a:lnTo>
                      <a:pt x="208" y="1527"/>
                    </a:lnTo>
                    <a:lnTo>
                      <a:pt x="206" y="1526"/>
                    </a:lnTo>
                    <a:lnTo>
                      <a:pt x="203" y="1525"/>
                    </a:lnTo>
                    <a:lnTo>
                      <a:pt x="200" y="1525"/>
                    </a:lnTo>
                    <a:lnTo>
                      <a:pt x="199" y="1524"/>
                    </a:lnTo>
                    <a:lnTo>
                      <a:pt x="196" y="1522"/>
                    </a:lnTo>
                    <a:lnTo>
                      <a:pt x="194" y="1521"/>
                    </a:lnTo>
                    <a:lnTo>
                      <a:pt x="191" y="1521"/>
                    </a:lnTo>
                    <a:lnTo>
                      <a:pt x="190" y="1520"/>
                    </a:lnTo>
                    <a:lnTo>
                      <a:pt x="187" y="1518"/>
                    </a:lnTo>
                    <a:lnTo>
                      <a:pt x="185" y="1518"/>
                    </a:lnTo>
                    <a:lnTo>
                      <a:pt x="182" y="1517"/>
                    </a:lnTo>
                    <a:lnTo>
                      <a:pt x="179" y="1517"/>
                    </a:lnTo>
                    <a:lnTo>
                      <a:pt x="177" y="1516"/>
                    </a:lnTo>
                    <a:lnTo>
                      <a:pt x="175" y="1514"/>
                    </a:lnTo>
                    <a:lnTo>
                      <a:pt x="173" y="1513"/>
                    </a:lnTo>
                    <a:lnTo>
                      <a:pt x="170" y="1513"/>
                    </a:lnTo>
                    <a:lnTo>
                      <a:pt x="168" y="1512"/>
                    </a:lnTo>
                    <a:lnTo>
                      <a:pt x="165" y="1510"/>
                    </a:lnTo>
                    <a:lnTo>
                      <a:pt x="164" y="1509"/>
                    </a:lnTo>
                    <a:lnTo>
                      <a:pt x="161" y="1509"/>
                    </a:lnTo>
                    <a:lnTo>
                      <a:pt x="158" y="1508"/>
                    </a:lnTo>
                    <a:lnTo>
                      <a:pt x="156" y="1506"/>
                    </a:lnTo>
                    <a:lnTo>
                      <a:pt x="153" y="1505"/>
                    </a:lnTo>
                    <a:lnTo>
                      <a:pt x="152" y="1504"/>
                    </a:lnTo>
                    <a:lnTo>
                      <a:pt x="149" y="1503"/>
                    </a:lnTo>
                    <a:lnTo>
                      <a:pt x="147" y="1501"/>
                    </a:lnTo>
                    <a:lnTo>
                      <a:pt x="144" y="1500"/>
                    </a:lnTo>
                    <a:lnTo>
                      <a:pt x="143" y="1499"/>
                    </a:lnTo>
                    <a:lnTo>
                      <a:pt x="140" y="1497"/>
                    </a:lnTo>
                    <a:lnTo>
                      <a:pt x="137" y="1496"/>
                    </a:lnTo>
                    <a:lnTo>
                      <a:pt x="135" y="1495"/>
                    </a:lnTo>
                    <a:lnTo>
                      <a:pt x="133" y="1493"/>
                    </a:lnTo>
                    <a:lnTo>
                      <a:pt x="131" y="1492"/>
                    </a:lnTo>
                    <a:lnTo>
                      <a:pt x="128" y="1491"/>
                    </a:lnTo>
                    <a:lnTo>
                      <a:pt x="127" y="1488"/>
                    </a:lnTo>
                    <a:lnTo>
                      <a:pt x="124" y="1487"/>
                    </a:lnTo>
                    <a:lnTo>
                      <a:pt x="122" y="1485"/>
                    </a:lnTo>
                    <a:lnTo>
                      <a:pt x="120" y="1483"/>
                    </a:lnTo>
                    <a:lnTo>
                      <a:pt x="118" y="1482"/>
                    </a:lnTo>
                    <a:lnTo>
                      <a:pt x="115" y="1480"/>
                    </a:lnTo>
                    <a:lnTo>
                      <a:pt x="114" y="1478"/>
                    </a:lnTo>
                    <a:lnTo>
                      <a:pt x="111" y="1475"/>
                    </a:lnTo>
                    <a:lnTo>
                      <a:pt x="108" y="1474"/>
                    </a:lnTo>
                    <a:lnTo>
                      <a:pt x="107" y="1471"/>
                    </a:lnTo>
                    <a:lnTo>
                      <a:pt x="105" y="1468"/>
                    </a:lnTo>
                    <a:lnTo>
                      <a:pt x="103" y="1467"/>
                    </a:lnTo>
                    <a:lnTo>
                      <a:pt x="101" y="1465"/>
                    </a:lnTo>
                    <a:lnTo>
                      <a:pt x="99" y="1462"/>
                    </a:lnTo>
                    <a:lnTo>
                      <a:pt x="97" y="1459"/>
                    </a:lnTo>
                    <a:lnTo>
                      <a:pt x="94" y="1457"/>
                    </a:lnTo>
                    <a:lnTo>
                      <a:pt x="93" y="1454"/>
                    </a:lnTo>
                    <a:lnTo>
                      <a:pt x="91" y="1451"/>
                    </a:lnTo>
                    <a:lnTo>
                      <a:pt x="89" y="1449"/>
                    </a:lnTo>
                    <a:lnTo>
                      <a:pt x="87" y="1446"/>
                    </a:lnTo>
                    <a:lnTo>
                      <a:pt x="85" y="1444"/>
                    </a:lnTo>
                    <a:lnTo>
                      <a:pt x="84" y="1440"/>
                    </a:lnTo>
                    <a:lnTo>
                      <a:pt x="81" y="1437"/>
                    </a:lnTo>
                    <a:lnTo>
                      <a:pt x="80" y="1433"/>
                    </a:lnTo>
                    <a:lnTo>
                      <a:pt x="78" y="1430"/>
                    </a:lnTo>
                    <a:lnTo>
                      <a:pt x="77" y="1427"/>
                    </a:lnTo>
                    <a:lnTo>
                      <a:pt x="74" y="1424"/>
                    </a:lnTo>
                    <a:lnTo>
                      <a:pt x="73" y="1420"/>
                    </a:lnTo>
                    <a:lnTo>
                      <a:pt x="72" y="1416"/>
                    </a:lnTo>
                    <a:lnTo>
                      <a:pt x="69" y="1412"/>
                    </a:lnTo>
                    <a:lnTo>
                      <a:pt x="68" y="1408"/>
                    </a:lnTo>
                    <a:lnTo>
                      <a:pt x="66" y="1404"/>
                    </a:lnTo>
                    <a:lnTo>
                      <a:pt x="65" y="1400"/>
                    </a:lnTo>
                    <a:lnTo>
                      <a:pt x="64" y="1396"/>
                    </a:lnTo>
                    <a:lnTo>
                      <a:pt x="63" y="1391"/>
                    </a:lnTo>
                    <a:lnTo>
                      <a:pt x="61" y="1387"/>
                    </a:lnTo>
                    <a:lnTo>
                      <a:pt x="60" y="1382"/>
                    </a:lnTo>
                    <a:lnTo>
                      <a:pt x="59" y="1378"/>
                    </a:lnTo>
                    <a:lnTo>
                      <a:pt x="57" y="1373"/>
                    </a:lnTo>
                    <a:lnTo>
                      <a:pt x="56" y="1368"/>
                    </a:lnTo>
                    <a:lnTo>
                      <a:pt x="55" y="1362"/>
                    </a:lnTo>
                    <a:lnTo>
                      <a:pt x="53" y="1357"/>
                    </a:lnTo>
                    <a:lnTo>
                      <a:pt x="52" y="1352"/>
                    </a:lnTo>
                    <a:lnTo>
                      <a:pt x="51" y="1347"/>
                    </a:lnTo>
                    <a:lnTo>
                      <a:pt x="49" y="1341"/>
                    </a:lnTo>
                    <a:lnTo>
                      <a:pt x="48" y="1336"/>
                    </a:lnTo>
                    <a:lnTo>
                      <a:pt x="48" y="1330"/>
                    </a:lnTo>
                    <a:lnTo>
                      <a:pt x="47" y="1324"/>
                    </a:lnTo>
                    <a:lnTo>
                      <a:pt x="45" y="1319"/>
                    </a:lnTo>
                    <a:lnTo>
                      <a:pt x="44" y="1312"/>
                    </a:lnTo>
                    <a:lnTo>
                      <a:pt x="43" y="1306"/>
                    </a:lnTo>
                    <a:lnTo>
                      <a:pt x="43" y="1301"/>
                    </a:lnTo>
                    <a:lnTo>
                      <a:pt x="42" y="1294"/>
                    </a:lnTo>
                    <a:lnTo>
                      <a:pt x="40" y="1288"/>
                    </a:lnTo>
                    <a:lnTo>
                      <a:pt x="40" y="1281"/>
                    </a:lnTo>
                    <a:lnTo>
                      <a:pt x="39" y="1274"/>
                    </a:lnTo>
                    <a:lnTo>
                      <a:pt x="38" y="1268"/>
                    </a:lnTo>
                    <a:lnTo>
                      <a:pt x="38" y="1261"/>
                    </a:lnTo>
                    <a:lnTo>
                      <a:pt x="36" y="1254"/>
                    </a:lnTo>
                    <a:lnTo>
                      <a:pt x="35" y="1247"/>
                    </a:lnTo>
                    <a:lnTo>
                      <a:pt x="35" y="1240"/>
                    </a:lnTo>
                    <a:lnTo>
                      <a:pt x="34" y="1233"/>
                    </a:lnTo>
                    <a:lnTo>
                      <a:pt x="34" y="1226"/>
                    </a:lnTo>
                    <a:lnTo>
                      <a:pt x="32" y="1218"/>
                    </a:lnTo>
                    <a:lnTo>
                      <a:pt x="32" y="1210"/>
                    </a:lnTo>
                    <a:lnTo>
                      <a:pt x="31" y="1204"/>
                    </a:lnTo>
                    <a:lnTo>
                      <a:pt x="31" y="1196"/>
                    </a:lnTo>
                    <a:lnTo>
                      <a:pt x="30" y="1188"/>
                    </a:lnTo>
                    <a:lnTo>
                      <a:pt x="30" y="1180"/>
                    </a:lnTo>
                    <a:lnTo>
                      <a:pt x="28" y="1172"/>
                    </a:lnTo>
                    <a:lnTo>
                      <a:pt x="28" y="1163"/>
                    </a:lnTo>
                    <a:lnTo>
                      <a:pt x="27" y="1155"/>
                    </a:lnTo>
                    <a:lnTo>
                      <a:pt x="27" y="1147"/>
                    </a:lnTo>
                    <a:lnTo>
                      <a:pt x="26" y="1139"/>
                    </a:lnTo>
                    <a:lnTo>
                      <a:pt x="26" y="1130"/>
                    </a:lnTo>
                    <a:lnTo>
                      <a:pt x="24" y="1122"/>
                    </a:lnTo>
                    <a:lnTo>
                      <a:pt x="24" y="1113"/>
                    </a:lnTo>
                    <a:lnTo>
                      <a:pt x="24" y="1104"/>
                    </a:lnTo>
                    <a:lnTo>
                      <a:pt x="23" y="1096"/>
                    </a:lnTo>
                    <a:lnTo>
                      <a:pt x="23" y="1087"/>
                    </a:lnTo>
                    <a:lnTo>
                      <a:pt x="22" y="1078"/>
                    </a:lnTo>
                    <a:lnTo>
                      <a:pt x="22" y="1069"/>
                    </a:lnTo>
                    <a:lnTo>
                      <a:pt x="22" y="1060"/>
                    </a:lnTo>
                    <a:lnTo>
                      <a:pt x="22" y="1050"/>
                    </a:lnTo>
                    <a:lnTo>
                      <a:pt x="21" y="1041"/>
                    </a:lnTo>
                    <a:lnTo>
                      <a:pt x="21" y="1032"/>
                    </a:lnTo>
                    <a:lnTo>
                      <a:pt x="19" y="1022"/>
                    </a:lnTo>
                    <a:lnTo>
                      <a:pt x="19" y="1012"/>
                    </a:lnTo>
                    <a:lnTo>
                      <a:pt x="19" y="1002"/>
                    </a:lnTo>
                    <a:lnTo>
                      <a:pt x="18" y="993"/>
                    </a:lnTo>
                    <a:lnTo>
                      <a:pt x="18" y="982"/>
                    </a:lnTo>
                    <a:lnTo>
                      <a:pt x="18" y="973"/>
                    </a:lnTo>
                    <a:lnTo>
                      <a:pt x="18" y="963"/>
                    </a:lnTo>
                    <a:lnTo>
                      <a:pt x="17" y="952"/>
                    </a:lnTo>
                    <a:lnTo>
                      <a:pt x="17" y="942"/>
                    </a:lnTo>
                    <a:lnTo>
                      <a:pt x="17" y="932"/>
                    </a:lnTo>
                    <a:lnTo>
                      <a:pt x="15" y="922"/>
                    </a:lnTo>
                    <a:lnTo>
                      <a:pt x="15" y="911"/>
                    </a:lnTo>
                    <a:lnTo>
                      <a:pt x="15" y="900"/>
                    </a:lnTo>
                    <a:lnTo>
                      <a:pt x="15" y="889"/>
                    </a:lnTo>
                    <a:lnTo>
                      <a:pt x="14" y="879"/>
                    </a:lnTo>
                    <a:lnTo>
                      <a:pt x="14" y="868"/>
                    </a:lnTo>
                    <a:lnTo>
                      <a:pt x="14" y="856"/>
                    </a:lnTo>
                    <a:lnTo>
                      <a:pt x="13" y="846"/>
                    </a:lnTo>
                    <a:lnTo>
                      <a:pt x="13" y="834"/>
                    </a:lnTo>
                    <a:lnTo>
                      <a:pt x="13" y="824"/>
                    </a:lnTo>
                    <a:lnTo>
                      <a:pt x="11" y="812"/>
                    </a:lnTo>
                    <a:lnTo>
                      <a:pt x="11" y="801"/>
                    </a:lnTo>
                    <a:lnTo>
                      <a:pt x="11" y="790"/>
                    </a:lnTo>
                    <a:lnTo>
                      <a:pt x="11" y="778"/>
                    </a:lnTo>
                    <a:lnTo>
                      <a:pt x="10" y="767"/>
                    </a:lnTo>
                    <a:lnTo>
                      <a:pt x="10" y="755"/>
                    </a:lnTo>
                    <a:lnTo>
                      <a:pt x="10" y="744"/>
                    </a:lnTo>
                    <a:lnTo>
                      <a:pt x="9" y="733"/>
                    </a:lnTo>
                    <a:lnTo>
                      <a:pt x="9" y="721"/>
                    </a:lnTo>
                    <a:lnTo>
                      <a:pt x="9" y="710"/>
                    </a:lnTo>
                    <a:lnTo>
                      <a:pt x="9" y="698"/>
                    </a:lnTo>
                    <a:lnTo>
                      <a:pt x="7" y="686"/>
                    </a:lnTo>
                    <a:lnTo>
                      <a:pt x="7" y="674"/>
                    </a:lnTo>
                    <a:lnTo>
                      <a:pt x="7" y="664"/>
                    </a:lnTo>
                    <a:lnTo>
                      <a:pt x="6" y="652"/>
                    </a:lnTo>
                    <a:lnTo>
                      <a:pt x="6" y="640"/>
                    </a:lnTo>
                    <a:lnTo>
                      <a:pt x="6" y="628"/>
                    </a:lnTo>
                    <a:lnTo>
                      <a:pt x="6" y="618"/>
                    </a:lnTo>
                    <a:lnTo>
                      <a:pt x="5" y="606"/>
                    </a:lnTo>
                    <a:lnTo>
                      <a:pt x="5" y="594"/>
                    </a:lnTo>
                    <a:lnTo>
                      <a:pt x="5" y="582"/>
                    </a:lnTo>
                    <a:lnTo>
                      <a:pt x="5" y="572"/>
                    </a:lnTo>
                    <a:lnTo>
                      <a:pt x="5" y="560"/>
                    </a:lnTo>
                    <a:lnTo>
                      <a:pt x="5" y="550"/>
                    </a:lnTo>
                    <a:lnTo>
                      <a:pt x="3" y="538"/>
                    </a:lnTo>
                    <a:lnTo>
                      <a:pt x="3" y="527"/>
                    </a:lnTo>
                    <a:lnTo>
                      <a:pt x="3" y="516"/>
                    </a:lnTo>
                    <a:lnTo>
                      <a:pt x="2" y="504"/>
                    </a:lnTo>
                    <a:lnTo>
                      <a:pt x="2" y="493"/>
                    </a:lnTo>
                    <a:lnTo>
                      <a:pt x="2" y="483"/>
                    </a:lnTo>
                    <a:lnTo>
                      <a:pt x="2" y="471"/>
                    </a:lnTo>
                    <a:lnTo>
                      <a:pt x="2" y="461"/>
                    </a:lnTo>
                    <a:lnTo>
                      <a:pt x="2" y="450"/>
                    </a:lnTo>
                    <a:lnTo>
                      <a:pt x="1" y="440"/>
                    </a:lnTo>
                    <a:lnTo>
                      <a:pt x="1" y="428"/>
                    </a:lnTo>
                    <a:lnTo>
                      <a:pt x="1" y="419"/>
                    </a:lnTo>
                    <a:lnTo>
                      <a:pt x="1" y="408"/>
                    </a:lnTo>
                    <a:lnTo>
                      <a:pt x="1" y="398"/>
                    </a:lnTo>
                    <a:lnTo>
                      <a:pt x="1" y="387"/>
                    </a:lnTo>
                    <a:lnTo>
                      <a:pt x="1" y="377"/>
                    </a:lnTo>
                    <a:lnTo>
                      <a:pt x="1" y="367"/>
                    </a:lnTo>
                    <a:lnTo>
                      <a:pt x="0" y="357"/>
                    </a:lnTo>
                    <a:lnTo>
                      <a:pt x="0" y="348"/>
                    </a:lnTo>
                    <a:lnTo>
                      <a:pt x="0" y="337"/>
                    </a:lnTo>
                    <a:lnTo>
                      <a:pt x="0" y="328"/>
                    </a:lnTo>
                    <a:lnTo>
                      <a:pt x="0" y="319"/>
                    </a:lnTo>
                    <a:lnTo>
                      <a:pt x="0" y="310"/>
                    </a:lnTo>
                    <a:lnTo>
                      <a:pt x="0" y="301"/>
                    </a:lnTo>
                    <a:lnTo>
                      <a:pt x="0" y="291"/>
                    </a:lnTo>
                    <a:lnTo>
                      <a:pt x="0" y="282"/>
                    </a:lnTo>
                    <a:lnTo>
                      <a:pt x="0" y="274"/>
                    </a:lnTo>
                    <a:lnTo>
                      <a:pt x="0" y="265"/>
                    </a:lnTo>
                    <a:lnTo>
                      <a:pt x="0" y="257"/>
                    </a:lnTo>
                    <a:lnTo>
                      <a:pt x="0" y="250"/>
                    </a:lnTo>
                    <a:lnTo>
                      <a:pt x="0" y="242"/>
                    </a:lnTo>
                    <a:lnTo>
                      <a:pt x="0" y="234"/>
                    </a:lnTo>
                    <a:lnTo>
                      <a:pt x="0" y="226"/>
                    </a:lnTo>
                    <a:lnTo>
                      <a:pt x="0" y="219"/>
                    </a:lnTo>
                    <a:lnTo>
                      <a:pt x="0" y="212"/>
                    </a:lnTo>
                    <a:lnTo>
                      <a:pt x="0" y="205"/>
                    </a:lnTo>
                    <a:lnTo>
                      <a:pt x="0" y="197"/>
                    </a:lnTo>
                    <a:lnTo>
                      <a:pt x="0" y="191"/>
                    </a:lnTo>
                    <a:lnTo>
                      <a:pt x="0" y="184"/>
                    </a:lnTo>
                    <a:lnTo>
                      <a:pt x="0" y="179"/>
                    </a:lnTo>
                    <a:lnTo>
                      <a:pt x="0" y="172"/>
                    </a:lnTo>
                    <a:lnTo>
                      <a:pt x="1" y="166"/>
                    </a:lnTo>
                    <a:lnTo>
                      <a:pt x="1" y="159"/>
                    </a:lnTo>
                    <a:lnTo>
                      <a:pt x="1" y="154"/>
                    </a:lnTo>
                    <a:lnTo>
                      <a:pt x="1" y="149"/>
                    </a:lnTo>
                    <a:lnTo>
                      <a:pt x="1" y="143"/>
                    </a:lnTo>
                    <a:lnTo>
                      <a:pt x="1" y="138"/>
                    </a:lnTo>
                    <a:lnTo>
                      <a:pt x="2" y="133"/>
                    </a:lnTo>
                    <a:lnTo>
                      <a:pt x="2" y="128"/>
                    </a:lnTo>
                    <a:lnTo>
                      <a:pt x="2" y="122"/>
                    </a:lnTo>
                    <a:lnTo>
                      <a:pt x="2" y="118"/>
                    </a:lnTo>
                    <a:lnTo>
                      <a:pt x="2" y="115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1"/>
                    </a:lnTo>
                    <a:lnTo>
                      <a:pt x="3" y="97"/>
                    </a:lnTo>
                    <a:lnTo>
                      <a:pt x="3" y="94"/>
                    </a:lnTo>
                    <a:lnTo>
                      <a:pt x="3" y="90"/>
                    </a:lnTo>
                    <a:lnTo>
                      <a:pt x="3" y="86"/>
                    </a:lnTo>
                    <a:lnTo>
                      <a:pt x="3" y="83"/>
                    </a:lnTo>
                    <a:lnTo>
                      <a:pt x="5" y="79"/>
                    </a:lnTo>
                    <a:lnTo>
                      <a:pt x="5" y="77"/>
                    </a:lnTo>
                    <a:lnTo>
                      <a:pt x="5" y="73"/>
                    </a:lnTo>
                    <a:lnTo>
                      <a:pt x="5" y="70"/>
                    </a:lnTo>
                    <a:lnTo>
                      <a:pt x="5" y="67"/>
                    </a:lnTo>
                    <a:lnTo>
                      <a:pt x="5" y="65"/>
                    </a:lnTo>
                    <a:lnTo>
                      <a:pt x="6" y="62"/>
                    </a:lnTo>
                    <a:lnTo>
                      <a:pt x="6" y="59"/>
                    </a:lnTo>
                    <a:lnTo>
                      <a:pt x="6" y="57"/>
                    </a:lnTo>
                    <a:lnTo>
                      <a:pt x="6" y="54"/>
                    </a:lnTo>
                    <a:lnTo>
                      <a:pt x="6" y="53"/>
                    </a:lnTo>
                    <a:lnTo>
                      <a:pt x="7" y="50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4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9" y="39"/>
                    </a:lnTo>
                    <a:lnTo>
                      <a:pt x="9" y="36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305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4" name="Freeform 85"/>
              <p:cNvSpPr>
                <a:spLocks/>
              </p:cNvSpPr>
              <p:nvPr/>
            </p:nvSpPr>
            <p:spPr bwMode="auto">
              <a:xfrm>
                <a:off x="2487" y="1845"/>
                <a:ext cx="174" cy="36"/>
              </a:xfrm>
              <a:custGeom>
                <a:avLst/>
                <a:gdLst>
                  <a:gd name="T0" fmla="*/ 0 w 524"/>
                  <a:gd name="T1" fmla="*/ 0 h 107"/>
                  <a:gd name="T2" fmla="*/ 0 w 524"/>
                  <a:gd name="T3" fmla="*/ 0 h 107"/>
                  <a:gd name="T4" fmla="*/ 0 w 524"/>
                  <a:gd name="T5" fmla="*/ 0 h 107"/>
                  <a:gd name="T6" fmla="*/ 0 w 524"/>
                  <a:gd name="T7" fmla="*/ 0 h 107"/>
                  <a:gd name="T8" fmla="*/ 0 w 524"/>
                  <a:gd name="T9" fmla="*/ 0 h 107"/>
                  <a:gd name="T10" fmla="*/ 0 w 524"/>
                  <a:gd name="T11" fmla="*/ 0 h 107"/>
                  <a:gd name="T12" fmla="*/ 0 w 524"/>
                  <a:gd name="T13" fmla="*/ 0 h 107"/>
                  <a:gd name="T14" fmla="*/ 0 w 524"/>
                  <a:gd name="T15" fmla="*/ 0 h 107"/>
                  <a:gd name="T16" fmla="*/ 0 w 524"/>
                  <a:gd name="T17" fmla="*/ 0 h 107"/>
                  <a:gd name="T18" fmla="*/ 0 w 524"/>
                  <a:gd name="T19" fmla="*/ 0 h 107"/>
                  <a:gd name="T20" fmla="*/ 0 w 524"/>
                  <a:gd name="T21" fmla="*/ 0 h 107"/>
                  <a:gd name="T22" fmla="*/ 0 w 524"/>
                  <a:gd name="T23" fmla="*/ 0 h 107"/>
                  <a:gd name="T24" fmla="*/ 0 w 524"/>
                  <a:gd name="T25" fmla="*/ 0 h 107"/>
                  <a:gd name="T26" fmla="*/ 0 w 524"/>
                  <a:gd name="T27" fmla="*/ 0 h 107"/>
                  <a:gd name="T28" fmla="*/ 0 w 524"/>
                  <a:gd name="T29" fmla="*/ 0 h 107"/>
                  <a:gd name="T30" fmla="*/ 0 w 524"/>
                  <a:gd name="T31" fmla="*/ 0 h 107"/>
                  <a:gd name="T32" fmla="*/ 0 w 524"/>
                  <a:gd name="T33" fmla="*/ 0 h 107"/>
                  <a:gd name="T34" fmla="*/ 0 w 524"/>
                  <a:gd name="T35" fmla="*/ 0 h 107"/>
                  <a:gd name="T36" fmla="*/ 0 w 524"/>
                  <a:gd name="T37" fmla="*/ 0 h 107"/>
                  <a:gd name="T38" fmla="*/ 0 w 524"/>
                  <a:gd name="T39" fmla="*/ 0 h 107"/>
                  <a:gd name="T40" fmla="*/ 0 w 524"/>
                  <a:gd name="T41" fmla="*/ 0 h 107"/>
                  <a:gd name="T42" fmla="*/ 0 w 524"/>
                  <a:gd name="T43" fmla="*/ 0 h 107"/>
                  <a:gd name="T44" fmla="*/ 0 w 524"/>
                  <a:gd name="T45" fmla="*/ 0 h 107"/>
                  <a:gd name="T46" fmla="*/ 0 w 524"/>
                  <a:gd name="T47" fmla="*/ 0 h 107"/>
                  <a:gd name="T48" fmla="*/ 0 w 524"/>
                  <a:gd name="T49" fmla="*/ 0 h 107"/>
                  <a:gd name="T50" fmla="*/ 0 w 524"/>
                  <a:gd name="T51" fmla="*/ 0 h 107"/>
                  <a:gd name="T52" fmla="*/ 0 w 524"/>
                  <a:gd name="T53" fmla="*/ 0 h 107"/>
                  <a:gd name="T54" fmla="*/ 0 w 524"/>
                  <a:gd name="T55" fmla="*/ 0 h 107"/>
                  <a:gd name="T56" fmla="*/ 0 w 524"/>
                  <a:gd name="T57" fmla="*/ 0 h 107"/>
                  <a:gd name="T58" fmla="*/ 0 w 524"/>
                  <a:gd name="T59" fmla="*/ 0 h 107"/>
                  <a:gd name="T60" fmla="*/ 0 w 524"/>
                  <a:gd name="T61" fmla="*/ 0 h 107"/>
                  <a:gd name="T62" fmla="*/ 0 w 524"/>
                  <a:gd name="T63" fmla="*/ 0 h 107"/>
                  <a:gd name="T64" fmla="*/ 0 w 524"/>
                  <a:gd name="T65" fmla="*/ 0 h 107"/>
                  <a:gd name="T66" fmla="*/ 0 w 524"/>
                  <a:gd name="T67" fmla="*/ 0 h 107"/>
                  <a:gd name="T68" fmla="*/ 0 w 524"/>
                  <a:gd name="T69" fmla="*/ 0 h 107"/>
                  <a:gd name="T70" fmla="*/ 0 w 524"/>
                  <a:gd name="T71" fmla="*/ 0 h 107"/>
                  <a:gd name="T72" fmla="*/ 0 w 524"/>
                  <a:gd name="T73" fmla="*/ 0 h 107"/>
                  <a:gd name="T74" fmla="*/ 0 w 524"/>
                  <a:gd name="T75" fmla="*/ 0 h 107"/>
                  <a:gd name="T76" fmla="*/ 0 w 524"/>
                  <a:gd name="T77" fmla="*/ 0 h 107"/>
                  <a:gd name="T78" fmla="*/ 0 w 524"/>
                  <a:gd name="T79" fmla="*/ 0 h 107"/>
                  <a:gd name="T80" fmla="*/ 0 w 524"/>
                  <a:gd name="T81" fmla="*/ 0 h 107"/>
                  <a:gd name="T82" fmla="*/ 0 w 524"/>
                  <a:gd name="T83" fmla="*/ 0 h 107"/>
                  <a:gd name="T84" fmla="*/ 0 w 524"/>
                  <a:gd name="T85" fmla="*/ 0 h 107"/>
                  <a:gd name="T86" fmla="*/ 0 w 524"/>
                  <a:gd name="T87" fmla="*/ 0 h 107"/>
                  <a:gd name="T88" fmla="*/ 0 w 524"/>
                  <a:gd name="T89" fmla="*/ 0 h 107"/>
                  <a:gd name="T90" fmla="*/ 0 w 524"/>
                  <a:gd name="T91" fmla="*/ 0 h 107"/>
                  <a:gd name="T92" fmla="*/ 0 w 524"/>
                  <a:gd name="T93" fmla="*/ 0 h 107"/>
                  <a:gd name="T94" fmla="*/ 0 w 524"/>
                  <a:gd name="T95" fmla="*/ 0 h 107"/>
                  <a:gd name="T96" fmla="*/ 0 w 524"/>
                  <a:gd name="T97" fmla="*/ 0 h 107"/>
                  <a:gd name="T98" fmla="*/ 0 w 524"/>
                  <a:gd name="T99" fmla="*/ 0 h 107"/>
                  <a:gd name="T100" fmla="*/ 0 w 524"/>
                  <a:gd name="T101" fmla="*/ 0 h 107"/>
                  <a:gd name="T102" fmla="*/ 0 w 524"/>
                  <a:gd name="T103" fmla="*/ 0 h 107"/>
                  <a:gd name="T104" fmla="*/ 0 w 524"/>
                  <a:gd name="T105" fmla="*/ 0 h 107"/>
                  <a:gd name="T106" fmla="*/ 0 w 524"/>
                  <a:gd name="T107" fmla="*/ 0 h 107"/>
                  <a:gd name="T108" fmla="*/ 0 w 524"/>
                  <a:gd name="T109" fmla="*/ 0 h 107"/>
                  <a:gd name="T110" fmla="*/ 0 w 524"/>
                  <a:gd name="T111" fmla="*/ 0 h 107"/>
                  <a:gd name="T112" fmla="*/ 0 w 524"/>
                  <a:gd name="T113" fmla="*/ 0 h 107"/>
                  <a:gd name="T114" fmla="*/ 0 w 524"/>
                  <a:gd name="T115" fmla="*/ 0 h 107"/>
                  <a:gd name="T116" fmla="*/ 0 w 524"/>
                  <a:gd name="T117" fmla="*/ 0 h 107"/>
                  <a:gd name="T118" fmla="*/ 0 w 524"/>
                  <a:gd name="T119" fmla="*/ 0 h 107"/>
                  <a:gd name="T120" fmla="*/ 0 w 524"/>
                  <a:gd name="T121" fmla="*/ 0 h 107"/>
                  <a:gd name="T122" fmla="*/ 0 w 524"/>
                  <a:gd name="T123" fmla="*/ 0 h 1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524"/>
                  <a:gd name="T187" fmla="*/ 0 h 107"/>
                  <a:gd name="T188" fmla="*/ 524 w 524"/>
                  <a:gd name="T189" fmla="*/ 107 h 10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524" h="107">
                    <a:moveTo>
                      <a:pt x="0" y="80"/>
                    </a:moveTo>
                    <a:lnTo>
                      <a:pt x="2" y="80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4" y="77"/>
                    </a:lnTo>
                    <a:lnTo>
                      <a:pt x="6" y="77"/>
                    </a:lnTo>
                    <a:lnTo>
                      <a:pt x="7" y="76"/>
                    </a:lnTo>
                    <a:lnTo>
                      <a:pt x="8" y="76"/>
                    </a:lnTo>
                    <a:lnTo>
                      <a:pt x="10" y="75"/>
                    </a:lnTo>
                    <a:lnTo>
                      <a:pt x="11" y="73"/>
                    </a:lnTo>
                    <a:lnTo>
                      <a:pt x="14" y="72"/>
                    </a:lnTo>
                    <a:lnTo>
                      <a:pt x="16" y="71"/>
                    </a:lnTo>
                    <a:lnTo>
                      <a:pt x="18" y="69"/>
                    </a:lnTo>
                    <a:lnTo>
                      <a:pt x="20" y="68"/>
                    </a:lnTo>
                    <a:lnTo>
                      <a:pt x="24" y="68"/>
                    </a:lnTo>
                    <a:lnTo>
                      <a:pt x="25" y="66"/>
                    </a:lnTo>
                    <a:lnTo>
                      <a:pt x="29" y="64"/>
                    </a:lnTo>
                    <a:lnTo>
                      <a:pt x="32" y="63"/>
                    </a:lnTo>
                    <a:lnTo>
                      <a:pt x="35" y="62"/>
                    </a:lnTo>
                    <a:lnTo>
                      <a:pt x="39" y="59"/>
                    </a:lnTo>
                    <a:lnTo>
                      <a:pt x="41" y="58"/>
                    </a:lnTo>
                    <a:lnTo>
                      <a:pt x="45" y="56"/>
                    </a:lnTo>
                    <a:lnTo>
                      <a:pt x="49" y="55"/>
                    </a:lnTo>
                    <a:lnTo>
                      <a:pt x="53" y="52"/>
                    </a:lnTo>
                    <a:lnTo>
                      <a:pt x="57" y="51"/>
                    </a:lnTo>
                    <a:lnTo>
                      <a:pt x="61" y="48"/>
                    </a:lnTo>
                    <a:lnTo>
                      <a:pt x="65" y="47"/>
                    </a:lnTo>
                    <a:lnTo>
                      <a:pt x="69" y="45"/>
                    </a:lnTo>
                    <a:lnTo>
                      <a:pt x="73" y="43"/>
                    </a:lnTo>
                    <a:lnTo>
                      <a:pt x="78" y="42"/>
                    </a:lnTo>
                    <a:lnTo>
                      <a:pt x="83" y="39"/>
                    </a:lnTo>
                    <a:lnTo>
                      <a:pt x="87" y="38"/>
                    </a:lnTo>
                    <a:lnTo>
                      <a:pt x="92" y="35"/>
                    </a:lnTo>
                    <a:lnTo>
                      <a:pt x="96" y="34"/>
                    </a:lnTo>
                    <a:lnTo>
                      <a:pt x="102" y="31"/>
                    </a:lnTo>
                    <a:lnTo>
                      <a:pt x="105" y="30"/>
                    </a:lnTo>
                    <a:lnTo>
                      <a:pt x="111" y="29"/>
                    </a:lnTo>
                    <a:lnTo>
                      <a:pt x="116" y="26"/>
                    </a:lnTo>
                    <a:lnTo>
                      <a:pt x="121" y="25"/>
                    </a:lnTo>
                    <a:lnTo>
                      <a:pt x="126" y="22"/>
                    </a:lnTo>
                    <a:lnTo>
                      <a:pt x="132" y="21"/>
                    </a:lnTo>
                    <a:lnTo>
                      <a:pt x="137" y="20"/>
                    </a:lnTo>
                    <a:lnTo>
                      <a:pt x="144" y="18"/>
                    </a:lnTo>
                    <a:lnTo>
                      <a:pt x="149" y="16"/>
                    </a:lnTo>
                    <a:lnTo>
                      <a:pt x="154" y="14"/>
                    </a:lnTo>
                    <a:lnTo>
                      <a:pt x="161" y="13"/>
                    </a:lnTo>
                    <a:lnTo>
                      <a:pt x="166" y="12"/>
                    </a:lnTo>
                    <a:lnTo>
                      <a:pt x="171" y="10"/>
                    </a:lnTo>
                    <a:lnTo>
                      <a:pt x="178" y="9"/>
                    </a:lnTo>
                    <a:lnTo>
                      <a:pt x="183" y="8"/>
                    </a:lnTo>
                    <a:lnTo>
                      <a:pt x="189" y="7"/>
                    </a:lnTo>
                    <a:lnTo>
                      <a:pt x="195" y="5"/>
                    </a:lnTo>
                    <a:lnTo>
                      <a:pt x="201" y="4"/>
                    </a:lnTo>
                    <a:lnTo>
                      <a:pt x="207" y="4"/>
                    </a:lnTo>
                    <a:lnTo>
                      <a:pt x="213" y="3"/>
                    </a:lnTo>
                    <a:lnTo>
                      <a:pt x="218" y="1"/>
                    </a:lnTo>
                    <a:lnTo>
                      <a:pt x="225" y="1"/>
                    </a:lnTo>
                    <a:lnTo>
                      <a:pt x="232" y="0"/>
                    </a:lnTo>
                    <a:lnTo>
                      <a:pt x="237" y="0"/>
                    </a:lnTo>
                    <a:lnTo>
                      <a:pt x="243" y="0"/>
                    </a:lnTo>
                    <a:lnTo>
                      <a:pt x="250" y="0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0" y="0"/>
                    </a:lnTo>
                    <a:lnTo>
                      <a:pt x="287" y="0"/>
                    </a:lnTo>
                    <a:lnTo>
                      <a:pt x="292" y="1"/>
                    </a:lnTo>
                    <a:lnTo>
                      <a:pt x="298" y="1"/>
                    </a:lnTo>
                    <a:lnTo>
                      <a:pt x="304" y="1"/>
                    </a:lnTo>
                    <a:lnTo>
                      <a:pt x="310" y="3"/>
                    </a:lnTo>
                    <a:lnTo>
                      <a:pt x="317" y="4"/>
                    </a:lnTo>
                    <a:lnTo>
                      <a:pt x="322" y="5"/>
                    </a:lnTo>
                    <a:lnTo>
                      <a:pt x="329" y="5"/>
                    </a:lnTo>
                    <a:lnTo>
                      <a:pt x="334" y="7"/>
                    </a:lnTo>
                    <a:lnTo>
                      <a:pt x="340" y="8"/>
                    </a:lnTo>
                    <a:lnTo>
                      <a:pt x="346" y="9"/>
                    </a:lnTo>
                    <a:lnTo>
                      <a:pt x="352" y="10"/>
                    </a:lnTo>
                    <a:lnTo>
                      <a:pt x="358" y="12"/>
                    </a:lnTo>
                    <a:lnTo>
                      <a:pt x="364" y="13"/>
                    </a:lnTo>
                    <a:lnTo>
                      <a:pt x="369" y="14"/>
                    </a:lnTo>
                    <a:lnTo>
                      <a:pt x="375" y="17"/>
                    </a:lnTo>
                    <a:lnTo>
                      <a:pt x="380" y="18"/>
                    </a:lnTo>
                    <a:lnTo>
                      <a:pt x="386" y="20"/>
                    </a:lnTo>
                    <a:lnTo>
                      <a:pt x="392" y="21"/>
                    </a:lnTo>
                    <a:lnTo>
                      <a:pt x="397" y="24"/>
                    </a:lnTo>
                    <a:lnTo>
                      <a:pt x="402" y="25"/>
                    </a:lnTo>
                    <a:lnTo>
                      <a:pt x="407" y="28"/>
                    </a:lnTo>
                    <a:lnTo>
                      <a:pt x="413" y="29"/>
                    </a:lnTo>
                    <a:lnTo>
                      <a:pt x="418" y="30"/>
                    </a:lnTo>
                    <a:lnTo>
                      <a:pt x="423" y="33"/>
                    </a:lnTo>
                    <a:lnTo>
                      <a:pt x="427" y="34"/>
                    </a:lnTo>
                    <a:lnTo>
                      <a:pt x="432" y="37"/>
                    </a:lnTo>
                    <a:lnTo>
                      <a:pt x="438" y="38"/>
                    </a:lnTo>
                    <a:lnTo>
                      <a:pt x="443" y="41"/>
                    </a:lnTo>
                    <a:lnTo>
                      <a:pt x="447" y="42"/>
                    </a:lnTo>
                    <a:lnTo>
                      <a:pt x="451" y="45"/>
                    </a:lnTo>
                    <a:lnTo>
                      <a:pt x="455" y="46"/>
                    </a:lnTo>
                    <a:lnTo>
                      <a:pt x="460" y="48"/>
                    </a:lnTo>
                    <a:lnTo>
                      <a:pt x="464" y="50"/>
                    </a:lnTo>
                    <a:lnTo>
                      <a:pt x="468" y="51"/>
                    </a:lnTo>
                    <a:lnTo>
                      <a:pt x="472" y="54"/>
                    </a:lnTo>
                    <a:lnTo>
                      <a:pt x="476" y="55"/>
                    </a:lnTo>
                    <a:lnTo>
                      <a:pt x="478" y="58"/>
                    </a:lnTo>
                    <a:lnTo>
                      <a:pt x="482" y="59"/>
                    </a:lnTo>
                    <a:lnTo>
                      <a:pt x="486" y="60"/>
                    </a:lnTo>
                    <a:lnTo>
                      <a:pt x="489" y="63"/>
                    </a:lnTo>
                    <a:lnTo>
                      <a:pt x="493" y="64"/>
                    </a:lnTo>
                    <a:lnTo>
                      <a:pt x="495" y="66"/>
                    </a:lnTo>
                    <a:lnTo>
                      <a:pt x="498" y="67"/>
                    </a:lnTo>
                    <a:lnTo>
                      <a:pt x="502" y="68"/>
                    </a:lnTo>
                    <a:lnTo>
                      <a:pt x="503" y="69"/>
                    </a:lnTo>
                    <a:lnTo>
                      <a:pt x="506" y="71"/>
                    </a:lnTo>
                    <a:lnTo>
                      <a:pt x="509" y="72"/>
                    </a:lnTo>
                    <a:lnTo>
                      <a:pt x="511" y="73"/>
                    </a:lnTo>
                    <a:lnTo>
                      <a:pt x="512" y="75"/>
                    </a:lnTo>
                    <a:lnTo>
                      <a:pt x="515" y="76"/>
                    </a:lnTo>
                    <a:lnTo>
                      <a:pt x="516" y="77"/>
                    </a:lnTo>
                    <a:lnTo>
                      <a:pt x="518" y="79"/>
                    </a:lnTo>
                    <a:lnTo>
                      <a:pt x="519" y="79"/>
                    </a:lnTo>
                    <a:lnTo>
                      <a:pt x="520" y="79"/>
                    </a:lnTo>
                    <a:lnTo>
                      <a:pt x="522" y="80"/>
                    </a:lnTo>
                    <a:lnTo>
                      <a:pt x="523" y="81"/>
                    </a:lnTo>
                    <a:lnTo>
                      <a:pt x="524" y="81"/>
                    </a:lnTo>
                    <a:lnTo>
                      <a:pt x="476" y="107"/>
                    </a:lnTo>
                    <a:lnTo>
                      <a:pt x="474" y="106"/>
                    </a:lnTo>
                    <a:lnTo>
                      <a:pt x="473" y="105"/>
                    </a:lnTo>
                    <a:lnTo>
                      <a:pt x="470" y="105"/>
                    </a:lnTo>
                    <a:lnTo>
                      <a:pt x="469" y="104"/>
                    </a:lnTo>
                    <a:lnTo>
                      <a:pt x="468" y="102"/>
                    </a:lnTo>
                    <a:lnTo>
                      <a:pt x="465" y="102"/>
                    </a:lnTo>
                    <a:lnTo>
                      <a:pt x="464" y="101"/>
                    </a:lnTo>
                    <a:lnTo>
                      <a:pt x="463" y="101"/>
                    </a:lnTo>
                    <a:lnTo>
                      <a:pt x="460" y="100"/>
                    </a:lnTo>
                    <a:lnTo>
                      <a:pt x="459" y="98"/>
                    </a:lnTo>
                    <a:lnTo>
                      <a:pt x="456" y="98"/>
                    </a:lnTo>
                    <a:lnTo>
                      <a:pt x="453" y="97"/>
                    </a:lnTo>
                    <a:lnTo>
                      <a:pt x="451" y="96"/>
                    </a:lnTo>
                    <a:lnTo>
                      <a:pt x="448" y="94"/>
                    </a:lnTo>
                    <a:lnTo>
                      <a:pt x="445" y="93"/>
                    </a:lnTo>
                    <a:lnTo>
                      <a:pt x="442" y="92"/>
                    </a:lnTo>
                    <a:lnTo>
                      <a:pt x="439" y="90"/>
                    </a:lnTo>
                    <a:lnTo>
                      <a:pt x="436" y="89"/>
                    </a:lnTo>
                    <a:lnTo>
                      <a:pt x="432" y="88"/>
                    </a:lnTo>
                    <a:lnTo>
                      <a:pt x="430" y="87"/>
                    </a:lnTo>
                    <a:lnTo>
                      <a:pt x="426" y="85"/>
                    </a:lnTo>
                    <a:lnTo>
                      <a:pt x="422" y="84"/>
                    </a:lnTo>
                    <a:lnTo>
                      <a:pt x="419" y="83"/>
                    </a:lnTo>
                    <a:lnTo>
                      <a:pt x="415" y="81"/>
                    </a:lnTo>
                    <a:lnTo>
                      <a:pt x="411" y="80"/>
                    </a:lnTo>
                    <a:lnTo>
                      <a:pt x="407" y="79"/>
                    </a:lnTo>
                    <a:lnTo>
                      <a:pt x="403" y="77"/>
                    </a:lnTo>
                    <a:lnTo>
                      <a:pt x="400" y="76"/>
                    </a:lnTo>
                    <a:lnTo>
                      <a:pt x="396" y="75"/>
                    </a:lnTo>
                    <a:lnTo>
                      <a:pt x="390" y="72"/>
                    </a:lnTo>
                    <a:lnTo>
                      <a:pt x="386" y="71"/>
                    </a:lnTo>
                    <a:lnTo>
                      <a:pt x="382" y="69"/>
                    </a:lnTo>
                    <a:lnTo>
                      <a:pt x="379" y="68"/>
                    </a:lnTo>
                    <a:lnTo>
                      <a:pt x="373" y="67"/>
                    </a:lnTo>
                    <a:lnTo>
                      <a:pt x="369" y="66"/>
                    </a:lnTo>
                    <a:lnTo>
                      <a:pt x="364" y="64"/>
                    </a:lnTo>
                    <a:lnTo>
                      <a:pt x="360" y="63"/>
                    </a:lnTo>
                    <a:lnTo>
                      <a:pt x="355" y="62"/>
                    </a:lnTo>
                    <a:lnTo>
                      <a:pt x="351" y="60"/>
                    </a:lnTo>
                    <a:lnTo>
                      <a:pt x="346" y="59"/>
                    </a:lnTo>
                    <a:lnTo>
                      <a:pt x="342" y="58"/>
                    </a:lnTo>
                    <a:lnTo>
                      <a:pt x="337" y="56"/>
                    </a:lnTo>
                    <a:lnTo>
                      <a:pt x="331" y="56"/>
                    </a:lnTo>
                    <a:lnTo>
                      <a:pt x="327" y="55"/>
                    </a:lnTo>
                    <a:lnTo>
                      <a:pt x="322" y="54"/>
                    </a:lnTo>
                    <a:lnTo>
                      <a:pt x="317" y="52"/>
                    </a:lnTo>
                    <a:lnTo>
                      <a:pt x="312" y="51"/>
                    </a:lnTo>
                    <a:lnTo>
                      <a:pt x="306" y="51"/>
                    </a:lnTo>
                    <a:lnTo>
                      <a:pt x="302" y="50"/>
                    </a:lnTo>
                    <a:lnTo>
                      <a:pt x="297" y="50"/>
                    </a:lnTo>
                    <a:lnTo>
                      <a:pt x="292" y="48"/>
                    </a:lnTo>
                    <a:lnTo>
                      <a:pt x="287" y="48"/>
                    </a:lnTo>
                    <a:lnTo>
                      <a:pt x="283" y="47"/>
                    </a:lnTo>
                    <a:lnTo>
                      <a:pt x="277" y="47"/>
                    </a:lnTo>
                    <a:lnTo>
                      <a:pt x="272" y="47"/>
                    </a:lnTo>
                    <a:lnTo>
                      <a:pt x="267" y="46"/>
                    </a:lnTo>
                    <a:lnTo>
                      <a:pt x="262" y="46"/>
                    </a:lnTo>
                    <a:lnTo>
                      <a:pt x="258" y="46"/>
                    </a:lnTo>
                    <a:lnTo>
                      <a:pt x="253" y="46"/>
                    </a:lnTo>
                    <a:lnTo>
                      <a:pt x="247" y="46"/>
                    </a:lnTo>
                    <a:lnTo>
                      <a:pt x="243" y="46"/>
                    </a:lnTo>
                    <a:lnTo>
                      <a:pt x="238" y="46"/>
                    </a:lnTo>
                    <a:lnTo>
                      <a:pt x="233" y="46"/>
                    </a:lnTo>
                    <a:lnTo>
                      <a:pt x="229" y="46"/>
                    </a:lnTo>
                    <a:lnTo>
                      <a:pt x="224" y="47"/>
                    </a:lnTo>
                    <a:lnTo>
                      <a:pt x="218" y="47"/>
                    </a:lnTo>
                    <a:lnTo>
                      <a:pt x="214" y="47"/>
                    </a:lnTo>
                    <a:lnTo>
                      <a:pt x="210" y="48"/>
                    </a:lnTo>
                    <a:lnTo>
                      <a:pt x="205" y="48"/>
                    </a:lnTo>
                    <a:lnTo>
                      <a:pt x="201" y="50"/>
                    </a:lnTo>
                    <a:lnTo>
                      <a:pt x="196" y="50"/>
                    </a:lnTo>
                    <a:lnTo>
                      <a:pt x="192" y="51"/>
                    </a:lnTo>
                    <a:lnTo>
                      <a:pt x="188" y="51"/>
                    </a:lnTo>
                    <a:lnTo>
                      <a:pt x="183" y="52"/>
                    </a:lnTo>
                    <a:lnTo>
                      <a:pt x="179" y="54"/>
                    </a:lnTo>
                    <a:lnTo>
                      <a:pt x="175" y="55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2" y="58"/>
                    </a:lnTo>
                    <a:lnTo>
                      <a:pt x="158" y="59"/>
                    </a:lnTo>
                    <a:lnTo>
                      <a:pt x="154" y="60"/>
                    </a:lnTo>
                    <a:lnTo>
                      <a:pt x="150" y="62"/>
                    </a:lnTo>
                    <a:lnTo>
                      <a:pt x="146" y="63"/>
                    </a:lnTo>
                    <a:lnTo>
                      <a:pt x="142" y="63"/>
                    </a:lnTo>
                    <a:lnTo>
                      <a:pt x="140" y="64"/>
                    </a:lnTo>
                    <a:lnTo>
                      <a:pt x="136" y="66"/>
                    </a:lnTo>
                    <a:lnTo>
                      <a:pt x="132" y="67"/>
                    </a:lnTo>
                    <a:lnTo>
                      <a:pt x="129" y="68"/>
                    </a:lnTo>
                    <a:lnTo>
                      <a:pt x="125" y="69"/>
                    </a:lnTo>
                    <a:lnTo>
                      <a:pt x="121" y="71"/>
                    </a:lnTo>
                    <a:lnTo>
                      <a:pt x="119" y="72"/>
                    </a:lnTo>
                    <a:lnTo>
                      <a:pt x="116" y="73"/>
                    </a:lnTo>
                    <a:lnTo>
                      <a:pt x="112" y="75"/>
                    </a:lnTo>
                    <a:lnTo>
                      <a:pt x="109" y="76"/>
                    </a:lnTo>
                    <a:lnTo>
                      <a:pt x="105" y="77"/>
                    </a:lnTo>
                    <a:lnTo>
                      <a:pt x="103" y="79"/>
                    </a:lnTo>
                    <a:lnTo>
                      <a:pt x="100" y="80"/>
                    </a:lnTo>
                    <a:lnTo>
                      <a:pt x="98" y="81"/>
                    </a:lnTo>
                    <a:lnTo>
                      <a:pt x="95" y="83"/>
                    </a:lnTo>
                    <a:lnTo>
                      <a:pt x="92" y="84"/>
                    </a:lnTo>
                    <a:lnTo>
                      <a:pt x="90" y="85"/>
                    </a:lnTo>
                    <a:lnTo>
                      <a:pt x="87" y="87"/>
                    </a:lnTo>
                    <a:lnTo>
                      <a:pt x="86" y="88"/>
                    </a:lnTo>
                    <a:lnTo>
                      <a:pt x="83" y="89"/>
                    </a:lnTo>
                    <a:lnTo>
                      <a:pt x="81" y="90"/>
                    </a:lnTo>
                    <a:lnTo>
                      <a:pt x="79" y="90"/>
                    </a:lnTo>
                    <a:lnTo>
                      <a:pt x="78" y="92"/>
                    </a:lnTo>
                    <a:lnTo>
                      <a:pt x="75" y="93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1" y="96"/>
                    </a:lnTo>
                    <a:lnTo>
                      <a:pt x="70" y="96"/>
                    </a:lnTo>
                    <a:lnTo>
                      <a:pt x="69" y="97"/>
                    </a:lnTo>
                    <a:lnTo>
                      <a:pt x="67" y="98"/>
                    </a:lnTo>
                    <a:lnTo>
                      <a:pt x="66" y="98"/>
                    </a:lnTo>
                    <a:lnTo>
                      <a:pt x="65" y="100"/>
                    </a:lnTo>
                    <a:lnTo>
                      <a:pt x="63" y="101"/>
                    </a:lnTo>
                    <a:lnTo>
                      <a:pt x="62" y="101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5" name="Freeform 86"/>
              <p:cNvSpPr>
                <a:spLocks/>
              </p:cNvSpPr>
              <p:nvPr/>
            </p:nvSpPr>
            <p:spPr bwMode="auto">
              <a:xfrm>
                <a:off x="2487" y="1869"/>
                <a:ext cx="174" cy="30"/>
              </a:xfrm>
              <a:custGeom>
                <a:avLst/>
                <a:gdLst>
                  <a:gd name="T0" fmla="*/ 0 w 524"/>
                  <a:gd name="T1" fmla="*/ 0 h 91"/>
                  <a:gd name="T2" fmla="*/ 0 w 524"/>
                  <a:gd name="T3" fmla="*/ 0 h 91"/>
                  <a:gd name="T4" fmla="*/ 0 w 524"/>
                  <a:gd name="T5" fmla="*/ 0 h 91"/>
                  <a:gd name="T6" fmla="*/ 0 w 524"/>
                  <a:gd name="T7" fmla="*/ 0 h 91"/>
                  <a:gd name="T8" fmla="*/ 0 w 524"/>
                  <a:gd name="T9" fmla="*/ 0 h 91"/>
                  <a:gd name="T10" fmla="*/ 0 w 524"/>
                  <a:gd name="T11" fmla="*/ 0 h 91"/>
                  <a:gd name="T12" fmla="*/ 0 w 524"/>
                  <a:gd name="T13" fmla="*/ 0 h 91"/>
                  <a:gd name="T14" fmla="*/ 0 w 524"/>
                  <a:gd name="T15" fmla="*/ 0 h 91"/>
                  <a:gd name="T16" fmla="*/ 0 w 524"/>
                  <a:gd name="T17" fmla="*/ 0 h 91"/>
                  <a:gd name="T18" fmla="*/ 0 w 524"/>
                  <a:gd name="T19" fmla="*/ 0 h 91"/>
                  <a:gd name="T20" fmla="*/ 0 w 524"/>
                  <a:gd name="T21" fmla="*/ 0 h 91"/>
                  <a:gd name="T22" fmla="*/ 0 w 524"/>
                  <a:gd name="T23" fmla="*/ 0 h 91"/>
                  <a:gd name="T24" fmla="*/ 0 w 524"/>
                  <a:gd name="T25" fmla="*/ 0 h 91"/>
                  <a:gd name="T26" fmla="*/ 0 w 524"/>
                  <a:gd name="T27" fmla="*/ 0 h 91"/>
                  <a:gd name="T28" fmla="*/ 0 w 524"/>
                  <a:gd name="T29" fmla="*/ 0 h 91"/>
                  <a:gd name="T30" fmla="*/ 0 w 524"/>
                  <a:gd name="T31" fmla="*/ 0 h 91"/>
                  <a:gd name="T32" fmla="*/ 0 w 524"/>
                  <a:gd name="T33" fmla="*/ 0 h 91"/>
                  <a:gd name="T34" fmla="*/ 0 w 524"/>
                  <a:gd name="T35" fmla="*/ 0 h 91"/>
                  <a:gd name="T36" fmla="*/ 0 w 524"/>
                  <a:gd name="T37" fmla="*/ 0 h 91"/>
                  <a:gd name="T38" fmla="*/ 0 w 524"/>
                  <a:gd name="T39" fmla="*/ 0 h 91"/>
                  <a:gd name="T40" fmla="*/ 0 w 524"/>
                  <a:gd name="T41" fmla="*/ 0 h 91"/>
                  <a:gd name="T42" fmla="*/ 0 w 524"/>
                  <a:gd name="T43" fmla="*/ 0 h 91"/>
                  <a:gd name="T44" fmla="*/ 0 w 524"/>
                  <a:gd name="T45" fmla="*/ 0 h 91"/>
                  <a:gd name="T46" fmla="*/ 0 w 524"/>
                  <a:gd name="T47" fmla="*/ 0 h 91"/>
                  <a:gd name="T48" fmla="*/ 0 w 524"/>
                  <a:gd name="T49" fmla="*/ 0 h 91"/>
                  <a:gd name="T50" fmla="*/ 0 w 524"/>
                  <a:gd name="T51" fmla="*/ 0 h 91"/>
                  <a:gd name="T52" fmla="*/ 0 w 524"/>
                  <a:gd name="T53" fmla="*/ 0 h 91"/>
                  <a:gd name="T54" fmla="*/ 0 w 524"/>
                  <a:gd name="T55" fmla="*/ 0 h 91"/>
                  <a:gd name="T56" fmla="*/ 0 w 524"/>
                  <a:gd name="T57" fmla="*/ 0 h 91"/>
                  <a:gd name="T58" fmla="*/ 0 w 524"/>
                  <a:gd name="T59" fmla="*/ 0 h 91"/>
                  <a:gd name="T60" fmla="*/ 0 w 524"/>
                  <a:gd name="T61" fmla="*/ 0 h 91"/>
                  <a:gd name="T62" fmla="*/ 0 w 524"/>
                  <a:gd name="T63" fmla="*/ 0 h 91"/>
                  <a:gd name="T64" fmla="*/ 0 w 524"/>
                  <a:gd name="T65" fmla="*/ 0 h 91"/>
                  <a:gd name="T66" fmla="*/ 0 w 524"/>
                  <a:gd name="T67" fmla="*/ 0 h 91"/>
                  <a:gd name="T68" fmla="*/ 0 w 524"/>
                  <a:gd name="T69" fmla="*/ 0 h 91"/>
                  <a:gd name="T70" fmla="*/ 0 w 524"/>
                  <a:gd name="T71" fmla="*/ 0 h 91"/>
                  <a:gd name="T72" fmla="*/ 0 w 524"/>
                  <a:gd name="T73" fmla="*/ 0 h 91"/>
                  <a:gd name="T74" fmla="*/ 0 w 524"/>
                  <a:gd name="T75" fmla="*/ 0 h 91"/>
                  <a:gd name="T76" fmla="*/ 0 w 524"/>
                  <a:gd name="T77" fmla="*/ 0 h 91"/>
                  <a:gd name="T78" fmla="*/ 0 w 524"/>
                  <a:gd name="T79" fmla="*/ 0 h 91"/>
                  <a:gd name="T80" fmla="*/ 0 w 524"/>
                  <a:gd name="T81" fmla="*/ 0 h 91"/>
                  <a:gd name="T82" fmla="*/ 0 w 524"/>
                  <a:gd name="T83" fmla="*/ 0 h 91"/>
                  <a:gd name="T84" fmla="*/ 0 w 524"/>
                  <a:gd name="T85" fmla="*/ 0 h 91"/>
                  <a:gd name="T86" fmla="*/ 0 w 524"/>
                  <a:gd name="T87" fmla="*/ 0 h 91"/>
                  <a:gd name="T88" fmla="*/ 0 w 524"/>
                  <a:gd name="T89" fmla="*/ 0 h 91"/>
                  <a:gd name="T90" fmla="*/ 0 w 524"/>
                  <a:gd name="T91" fmla="*/ 0 h 91"/>
                  <a:gd name="T92" fmla="*/ 0 w 524"/>
                  <a:gd name="T93" fmla="*/ 0 h 91"/>
                  <a:gd name="T94" fmla="*/ 0 w 524"/>
                  <a:gd name="T95" fmla="*/ 0 h 91"/>
                  <a:gd name="T96" fmla="*/ 0 w 524"/>
                  <a:gd name="T97" fmla="*/ 0 h 91"/>
                  <a:gd name="T98" fmla="*/ 0 w 524"/>
                  <a:gd name="T99" fmla="*/ 0 h 91"/>
                  <a:gd name="T100" fmla="*/ 0 w 524"/>
                  <a:gd name="T101" fmla="*/ 0 h 91"/>
                  <a:gd name="T102" fmla="*/ 0 w 524"/>
                  <a:gd name="T103" fmla="*/ 0 h 91"/>
                  <a:gd name="T104" fmla="*/ 0 w 524"/>
                  <a:gd name="T105" fmla="*/ 0 h 91"/>
                  <a:gd name="T106" fmla="*/ 0 w 524"/>
                  <a:gd name="T107" fmla="*/ 0 h 91"/>
                  <a:gd name="T108" fmla="*/ 0 w 524"/>
                  <a:gd name="T109" fmla="*/ 0 h 91"/>
                  <a:gd name="T110" fmla="*/ 0 w 524"/>
                  <a:gd name="T111" fmla="*/ 0 h 91"/>
                  <a:gd name="T112" fmla="*/ 0 w 524"/>
                  <a:gd name="T113" fmla="*/ 0 h 91"/>
                  <a:gd name="T114" fmla="*/ 0 w 524"/>
                  <a:gd name="T115" fmla="*/ 0 h 91"/>
                  <a:gd name="T116" fmla="*/ 0 w 524"/>
                  <a:gd name="T117" fmla="*/ 0 h 91"/>
                  <a:gd name="T118" fmla="*/ 0 w 524"/>
                  <a:gd name="T119" fmla="*/ 0 h 91"/>
                  <a:gd name="T120" fmla="*/ 0 w 524"/>
                  <a:gd name="T121" fmla="*/ 0 h 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4"/>
                  <a:gd name="T184" fmla="*/ 0 h 91"/>
                  <a:gd name="T185" fmla="*/ 524 w 524"/>
                  <a:gd name="T186" fmla="*/ 91 h 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4" h="91">
                    <a:moveTo>
                      <a:pt x="62" y="4"/>
                    </a:moveTo>
                    <a:lnTo>
                      <a:pt x="63" y="4"/>
                    </a:lnTo>
                    <a:lnTo>
                      <a:pt x="65" y="5"/>
                    </a:lnTo>
                    <a:lnTo>
                      <a:pt x="66" y="5"/>
                    </a:lnTo>
                    <a:lnTo>
                      <a:pt x="67" y="7"/>
                    </a:lnTo>
                    <a:lnTo>
                      <a:pt x="69" y="7"/>
                    </a:lnTo>
                    <a:lnTo>
                      <a:pt x="70" y="7"/>
                    </a:lnTo>
                    <a:lnTo>
                      <a:pt x="71" y="8"/>
                    </a:lnTo>
                    <a:lnTo>
                      <a:pt x="73" y="9"/>
                    </a:lnTo>
                    <a:lnTo>
                      <a:pt x="74" y="9"/>
                    </a:lnTo>
                    <a:lnTo>
                      <a:pt x="77" y="11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82" y="13"/>
                    </a:lnTo>
                    <a:lnTo>
                      <a:pt x="84" y="13"/>
                    </a:lnTo>
                    <a:lnTo>
                      <a:pt x="86" y="15"/>
                    </a:lnTo>
                    <a:lnTo>
                      <a:pt x="88" y="16"/>
                    </a:lnTo>
                    <a:lnTo>
                      <a:pt x="91" y="17"/>
                    </a:lnTo>
                    <a:lnTo>
                      <a:pt x="94" y="18"/>
                    </a:lnTo>
                    <a:lnTo>
                      <a:pt x="96" y="20"/>
                    </a:lnTo>
                    <a:lnTo>
                      <a:pt x="99" y="20"/>
                    </a:lnTo>
                    <a:lnTo>
                      <a:pt x="102" y="21"/>
                    </a:lnTo>
                    <a:lnTo>
                      <a:pt x="104" y="22"/>
                    </a:lnTo>
                    <a:lnTo>
                      <a:pt x="108" y="24"/>
                    </a:lnTo>
                    <a:lnTo>
                      <a:pt x="111" y="25"/>
                    </a:lnTo>
                    <a:lnTo>
                      <a:pt x="113" y="26"/>
                    </a:lnTo>
                    <a:lnTo>
                      <a:pt x="117" y="26"/>
                    </a:lnTo>
                    <a:lnTo>
                      <a:pt x="121" y="28"/>
                    </a:lnTo>
                    <a:lnTo>
                      <a:pt x="124" y="29"/>
                    </a:lnTo>
                    <a:lnTo>
                      <a:pt x="128" y="30"/>
                    </a:lnTo>
                    <a:lnTo>
                      <a:pt x="130" y="32"/>
                    </a:lnTo>
                    <a:lnTo>
                      <a:pt x="134" y="33"/>
                    </a:lnTo>
                    <a:lnTo>
                      <a:pt x="138" y="33"/>
                    </a:lnTo>
                    <a:lnTo>
                      <a:pt x="142" y="34"/>
                    </a:lnTo>
                    <a:lnTo>
                      <a:pt x="146" y="35"/>
                    </a:lnTo>
                    <a:lnTo>
                      <a:pt x="149" y="37"/>
                    </a:lnTo>
                    <a:lnTo>
                      <a:pt x="153" y="38"/>
                    </a:lnTo>
                    <a:lnTo>
                      <a:pt x="157" y="39"/>
                    </a:lnTo>
                    <a:lnTo>
                      <a:pt x="161" y="39"/>
                    </a:lnTo>
                    <a:lnTo>
                      <a:pt x="166" y="41"/>
                    </a:lnTo>
                    <a:lnTo>
                      <a:pt x="170" y="42"/>
                    </a:lnTo>
                    <a:lnTo>
                      <a:pt x="174" y="43"/>
                    </a:lnTo>
                    <a:lnTo>
                      <a:pt x="178" y="43"/>
                    </a:lnTo>
                    <a:lnTo>
                      <a:pt x="182" y="45"/>
                    </a:lnTo>
                    <a:lnTo>
                      <a:pt x="187" y="46"/>
                    </a:lnTo>
                    <a:lnTo>
                      <a:pt x="191" y="46"/>
                    </a:lnTo>
                    <a:lnTo>
                      <a:pt x="195" y="47"/>
                    </a:lnTo>
                    <a:lnTo>
                      <a:pt x="200" y="47"/>
                    </a:lnTo>
                    <a:lnTo>
                      <a:pt x="204" y="49"/>
                    </a:lnTo>
                    <a:lnTo>
                      <a:pt x="208" y="49"/>
                    </a:lnTo>
                    <a:lnTo>
                      <a:pt x="213" y="49"/>
                    </a:lnTo>
                    <a:lnTo>
                      <a:pt x="218" y="50"/>
                    </a:lnTo>
                    <a:lnTo>
                      <a:pt x="222" y="50"/>
                    </a:lnTo>
                    <a:lnTo>
                      <a:pt x="228" y="50"/>
                    </a:lnTo>
                    <a:lnTo>
                      <a:pt x="232" y="50"/>
                    </a:lnTo>
                    <a:lnTo>
                      <a:pt x="237" y="51"/>
                    </a:lnTo>
                    <a:lnTo>
                      <a:pt x="241" y="51"/>
                    </a:lnTo>
                    <a:lnTo>
                      <a:pt x="246" y="51"/>
                    </a:lnTo>
                    <a:lnTo>
                      <a:pt x="251" y="51"/>
                    </a:lnTo>
                    <a:lnTo>
                      <a:pt x="255" y="51"/>
                    </a:lnTo>
                    <a:lnTo>
                      <a:pt x="260" y="51"/>
                    </a:lnTo>
                    <a:lnTo>
                      <a:pt x="266" y="51"/>
                    </a:lnTo>
                    <a:lnTo>
                      <a:pt x="270" y="51"/>
                    </a:lnTo>
                    <a:lnTo>
                      <a:pt x="275" y="51"/>
                    </a:lnTo>
                    <a:lnTo>
                      <a:pt x="279" y="50"/>
                    </a:lnTo>
                    <a:lnTo>
                      <a:pt x="284" y="50"/>
                    </a:lnTo>
                    <a:lnTo>
                      <a:pt x="289" y="50"/>
                    </a:lnTo>
                    <a:lnTo>
                      <a:pt x="295" y="50"/>
                    </a:lnTo>
                    <a:lnTo>
                      <a:pt x="298" y="49"/>
                    </a:lnTo>
                    <a:lnTo>
                      <a:pt x="304" y="47"/>
                    </a:lnTo>
                    <a:lnTo>
                      <a:pt x="308" y="47"/>
                    </a:lnTo>
                    <a:lnTo>
                      <a:pt x="313" y="47"/>
                    </a:lnTo>
                    <a:lnTo>
                      <a:pt x="317" y="46"/>
                    </a:lnTo>
                    <a:lnTo>
                      <a:pt x="322" y="45"/>
                    </a:lnTo>
                    <a:lnTo>
                      <a:pt x="327" y="45"/>
                    </a:lnTo>
                    <a:lnTo>
                      <a:pt x="331" y="43"/>
                    </a:lnTo>
                    <a:lnTo>
                      <a:pt x="337" y="42"/>
                    </a:lnTo>
                    <a:lnTo>
                      <a:pt x="340" y="42"/>
                    </a:lnTo>
                    <a:lnTo>
                      <a:pt x="344" y="41"/>
                    </a:lnTo>
                    <a:lnTo>
                      <a:pt x="350" y="39"/>
                    </a:lnTo>
                    <a:lnTo>
                      <a:pt x="354" y="38"/>
                    </a:lnTo>
                    <a:lnTo>
                      <a:pt x="359" y="37"/>
                    </a:lnTo>
                    <a:lnTo>
                      <a:pt x="363" y="37"/>
                    </a:lnTo>
                    <a:lnTo>
                      <a:pt x="367" y="35"/>
                    </a:lnTo>
                    <a:lnTo>
                      <a:pt x="371" y="34"/>
                    </a:lnTo>
                    <a:lnTo>
                      <a:pt x="376" y="33"/>
                    </a:lnTo>
                    <a:lnTo>
                      <a:pt x="380" y="32"/>
                    </a:lnTo>
                    <a:lnTo>
                      <a:pt x="384" y="30"/>
                    </a:lnTo>
                    <a:lnTo>
                      <a:pt x="388" y="30"/>
                    </a:lnTo>
                    <a:lnTo>
                      <a:pt x="392" y="29"/>
                    </a:lnTo>
                    <a:lnTo>
                      <a:pt x="396" y="28"/>
                    </a:lnTo>
                    <a:lnTo>
                      <a:pt x="400" y="26"/>
                    </a:lnTo>
                    <a:lnTo>
                      <a:pt x="403" y="25"/>
                    </a:lnTo>
                    <a:lnTo>
                      <a:pt x="406" y="24"/>
                    </a:lnTo>
                    <a:lnTo>
                      <a:pt x="410" y="22"/>
                    </a:lnTo>
                    <a:lnTo>
                      <a:pt x="414" y="21"/>
                    </a:lnTo>
                    <a:lnTo>
                      <a:pt x="417" y="20"/>
                    </a:lnTo>
                    <a:lnTo>
                      <a:pt x="421" y="18"/>
                    </a:lnTo>
                    <a:lnTo>
                      <a:pt x="423" y="17"/>
                    </a:lnTo>
                    <a:lnTo>
                      <a:pt x="427" y="17"/>
                    </a:lnTo>
                    <a:lnTo>
                      <a:pt x="430" y="16"/>
                    </a:lnTo>
                    <a:lnTo>
                      <a:pt x="432" y="15"/>
                    </a:lnTo>
                    <a:lnTo>
                      <a:pt x="435" y="13"/>
                    </a:lnTo>
                    <a:lnTo>
                      <a:pt x="438" y="12"/>
                    </a:lnTo>
                    <a:lnTo>
                      <a:pt x="440" y="11"/>
                    </a:lnTo>
                    <a:lnTo>
                      <a:pt x="443" y="11"/>
                    </a:lnTo>
                    <a:lnTo>
                      <a:pt x="445" y="9"/>
                    </a:lnTo>
                    <a:lnTo>
                      <a:pt x="448" y="8"/>
                    </a:lnTo>
                    <a:lnTo>
                      <a:pt x="449" y="8"/>
                    </a:lnTo>
                    <a:lnTo>
                      <a:pt x="452" y="7"/>
                    </a:lnTo>
                    <a:lnTo>
                      <a:pt x="453" y="5"/>
                    </a:lnTo>
                    <a:lnTo>
                      <a:pt x="456" y="5"/>
                    </a:lnTo>
                    <a:lnTo>
                      <a:pt x="457" y="4"/>
                    </a:lnTo>
                    <a:lnTo>
                      <a:pt x="459" y="4"/>
                    </a:lnTo>
                    <a:lnTo>
                      <a:pt x="460" y="3"/>
                    </a:lnTo>
                    <a:lnTo>
                      <a:pt x="463" y="3"/>
                    </a:lnTo>
                    <a:lnTo>
                      <a:pt x="464" y="1"/>
                    </a:lnTo>
                    <a:lnTo>
                      <a:pt x="465" y="1"/>
                    </a:lnTo>
                    <a:lnTo>
                      <a:pt x="467" y="0"/>
                    </a:lnTo>
                    <a:lnTo>
                      <a:pt x="524" y="9"/>
                    </a:lnTo>
                    <a:lnTo>
                      <a:pt x="523" y="9"/>
                    </a:lnTo>
                    <a:lnTo>
                      <a:pt x="522" y="11"/>
                    </a:lnTo>
                    <a:lnTo>
                      <a:pt x="520" y="12"/>
                    </a:lnTo>
                    <a:lnTo>
                      <a:pt x="519" y="12"/>
                    </a:lnTo>
                    <a:lnTo>
                      <a:pt x="518" y="13"/>
                    </a:lnTo>
                    <a:lnTo>
                      <a:pt x="515" y="13"/>
                    </a:lnTo>
                    <a:lnTo>
                      <a:pt x="514" y="15"/>
                    </a:lnTo>
                    <a:lnTo>
                      <a:pt x="511" y="16"/>
                    </a:lnTo>
                    <a:lnTo>
                      <a:pt x="510" y="17"/>
                    </a:lnTo>
                    <a:lnTo>
                      <a:pt x="507" y="17"/>
                    </a:lnTo>
                    <a:lnTo>
                      <a:pt x="505" y="20"/>
                    </a:lnTo>
                    <a:lnTo>
                      <a:pt x="502" y="21"/>
                    </a:lnTo>
                    <a:lnTo>
                      <a:pt x="499" y="22"/>
                    </a:lnTo>
                    <a:lnTo>
                      <a:pt x="497" y="24"/>
                    </a:lnTo>
                    <a:lnTo>
                      <a:pt x="493" y="25"/>
                    </a:lnTo>
                    <a:lnTo>
                      <a:pt x="490" y="26"/>
                    </a:lnTo>
                    <a:lnTo>
                      <a:pt x="486" y="28"/>
                    </a:lnTo>
                    <a:lnTo>
                      <a:pt x="482" y="30"/>
                    </a:lnTo>
                    <a:lnTo>
                      <a:pt x="480" y="32"/>
                    </a:lnTo>
                    <a:lnTo>
                      <a:pt x="476" y="33"/>
                    </a:lnTo>
                    <a:lnTo>
                      <a:pt x="472" y="35"/>
                    </a:lnTo>
                    <a:lnTo>
                      <a:pt x="468" y="37"/>
                    </a:lnTo>
                    <a:lnTo>
                      <a:pt x="464" y="38"/>
                    </a:lnTo>
                    <a:lnTo>
                      <a:pt x="459" y="41"/>
                    </a:lnTo>
                    <a:lnTo>
                      <a:pt x="455" y="42"/>
                    </a:lnTo>
                    <a:lnTo>
                      <a:pt x="451" y="43"/>
                    </a:lnTo>
                    <a:lnTo>
                      <a:pt x="445" y="46"/>
                    </a:lnTo>
                    <a:lnTo>
                      <a:pt x="442" y="47"/>
                    </a:lnTo>
                    <a:lnTo>
                      <a:pt x="436" y="50"/>
                    </a:lnTo>
                    <a:lnTo>
                      <a:pt x="431" y="51"/>
                    </a:lnTo>
                    <a:lnTo>
                      <a:pt x="426" y="54"/>
                    </a:lnTo>
                    <a:lnTo>
                      <a:pt x="421" y="55"/>
                    </a:lnTo>
                    <a:lnTo>
                      <a:pt x="417" y="58"/>
                    </a:lnTo>
                    <a:lnTo>
                      <a:pt x="410" y="59"/>
                    </a:lnTo>
                    <a:lnTo>
                      <a:pt x="405" y="60"/>
                    </a:lnTo>
                    <a:lnTo>
                      <a:pt x="400" y="63"/>
                    </a:lnTo>
                    <a:lnTo>
                      <a:pt x="394" y="64"/>
                    </a:lnTo>
                    <a:lnTo>
                      <a:pt x="389" y="67"/>
                    </a:lnTo>
                    <a:lnTo>
                      <a:pt x="384" y="68"/>
                    </a:lnTo>
                    <a:lnTo>
                      <a:pt x="377" y="70"/>
                    </a:lnTo>
                    <a:lnTo>
                      <a:pt x="372" y="71"/>
                    </a:lnTo>
                    <a:lnTo>
                      <a:pt x="367" y="73"/>
                    </a:lnTo>
                    <a:lnTo>
                      <a:pt x="360" y="75"/>
                    </a:lnTo>
                    <a:lnTo>
                      <a:pt x="355" y="76"/>
                    </a:lnTo>
                    <a:lnTo>
                      <a:pt x="348" y="77"/>
                    </a:lnTo>
                    <a:lnTo>
                      <a:pt x="343" y="79"/>
                    </a:lnTo>
                    <a:lnTo>
                      <a:pt x="337" y="80"/>
                    </a:lnTo>
                    <a:lnTo>
                      <a:pt x="330" y="81"/>
                    </a:lnTo>
                    <a:lnTo>
                      <a:pt x="325" y="83"/>
                    </a:lnTo>
                    <a:lnTo>
                      <a:pt x="318" y="84"/>
                    </a:lnTo>
                    <a:lnTo>
                      <a:pt x="313" y="85"/>
                    </a:lnTo>
                    <a:lnTo>
                      <a:pt x="306" y="87"/>
                    </a:lnTo>
                    <a:lnTo>
                      <a:pt x="301" y="87"/>
                    </a:lnTo>
                    <a:lnTo>
                      <a:pt x="295" y="88"/>
                    </a:lnTo>
                    <a:lnTo>
                      <a:pt x="288" y="88"/>
                    </a:lnTo>
                    <a:lnTo>
                      <a:pt x="281" y="89"/>
                    </a:lnTo>
                    <a:lnTo>
                      <a:pt x="276" y="89"/>
                    </a:lnTo>
                    <a:lnTo>
                      <a:pt x="270" y="89"/>
                    </a:lnTo>
                    <a:lnTo>
                      <a:pt x="263" y="91"/>
                    </a:lnTo>
                    <a:lnTo>
                      <a:pt x="258" y="91"/>
                    </a:lnTo>
                    <a:lnTo>
                      <a:pt x="251" y="91"/>
                    </a:lnTo>
                    <a:lnTo>
                      <a:pt x="245" y="91"/>
                    </a:lnTo>
                    <a:lnTo>
                      <a:pt x="239" y="91"/>
                    </a:lnTo>
                    <a:lnTo>
                      <a:pt x="233" y="89"/>
                    </a:lnTo>
                    <a:lnTo>
                      <a:pt x="226" y="89"/>
                    </a:lnTo>
                    <a:lnTo>
                      <a:pt x="221" y="89"/>
                    </a:lnTo>
                    <a:lnTo>
                      <a:pt x="214" y="88"/>
                    </a:lnTo>
                    <a:lnTo>
                      <a:pt x="209" y="88"/>
                    </a:lnTo>
                    <a:lnTo>
                      <a:pt x="203" y="87"/>
                    </a:lnTo>
                    <a:lnTo>
                      <a:pt x="197" y="85"/>
                    </a:lnTo>
                    <a:lnTo>
                      <a:pt x="191" y="85"/>
                    </a:lnTo>
                    <a:lnTo>
                      <a:pt x="186" y="84"/>
                    </a:lnTo>
                    <a:lnTo>
                      <a:pt x="179" y="83"/>
                    </a:lnTo>
                    <a:lnTo>
                      <a:pt x="174" y="81"/>
                    </a:lnTo>
                    <a:lnTo>
                      <a:pt x="168" y="80"/>
                    </a:lnTo>
                    <a:lnTo>
                      <a:pt x="162" y="79"/>
                    </a:lnTo>
                    <a:lnTo>
                      <a:pt x="157" y="77"/>
                    </a:lnTo>
                    <a:lnTo>
                      <a:pt x="151" y="76"/>
                    </a:lnTo>
                    <a:lnTo>
                      <a:pt x="146" y="75"/>
                    </a:lnTo>
                    <a:lnTo>
                      <a:pt x="140" y="72"/>
                    </a:lnTo>
                    <a:lnTo>
                      <a:pt x="136" y="71"/>
                    </a:lnTo>
                    <a:lnTo>
                      <a:pt x="129" y="70"/>
                    </a:lnTo>
                    <a:lnTo>
                      <a:pt x="125" y="68"/>
                    </a:lnTo>
                    <a:lnTo>
                      <a:pt x="120" y="66"/>
                    </a:lnTo>
                    <a:lnTo>
                      <a:pt x="115" y="64"/>
                    </a:lnTo>
                    <a:lnTo>
                      <a:pt x="109" y="63"/>
                    </a:lnTo>
                    <a:lnTo>
                      <a:pt x="104" y="60"/>
                    </a:lnTo>
                    <a:lnTo>
                      <a:pt x="99" y="59"/>
                    </a:lnTo>
                    <a:lnTo>
                      <a:pt x="95" y="56"/>
                    </a:lnTo>
                    <a:lnTo>
                      <a:pt x="90" y="55"/>
                    </a:lnTo>
                    <a:lnTo>
                      <a:pt x="86" y="53"/>
                    </a:lnTo>
                    <a:lnTo>
                      <a:pt x="82" y="51"/>
                    </a:lnTo>
                    <a:lnTo>
                      <a:pt x="77" y="50"/>
                    </a:lnTo>
                    <a:lnTo>
                      <a:pt x="73" y="47"/>
                    </a:lnTo>
                    <a:lnTo>
                      <a:pt x="69" y="45"/>
                    </a:lnTo>
                    <a:lnTo>
                      <a:pt x="65" y="43"/>
                    </a:lnTo>
                    <a:lnTo>
                      <a:pt x="61" y="41"/>
                    </a:lnTo>
                    <a:lnTo>
                      <a:pt x="57" y="39"/>
                    </a:lnTo>
                    <a:lnTo>
                      <a:pt x="53" y="38"/>
                    </a:lnTo>
                    <a:lnTo>
                      <a:pt x="49" y="35"/>
                    </a:lnTo>
                    <a:lnTo>
                      <a:pt x="45" y="34"/>
                    </a:lnTo>
                    <a:lnTo>
                      <a:pt x="42" y="32"/>
                    </a:lnTo>
                    <a:lnTo>
                      <a:pt x="39" y="30"/>
                    </a:lnTo>
                    <a:lnTo>
                      <a:pt x="36" y="29"/>
                    </a:lnTo>
                    <a:lnTo>
                      <a:pt x="32" y="26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4" y="22"/>
                    </a:lnTo>
                    <a:lnTo>
                      <a:pt x="21" y="21"/>
                    </a:lnTo>
                    <a:lnTo>
                      <a:pt x="19" y="20"/>
                    </a:lnTo>
                    <a:lnTo>
                      <a:pt x="18" y="18"/>
                    </a:lnTo>
                    <a:lnTo>
                      <a:pt x="15" y="17"/>
                    </a:lnTo>
                    <a:lnTo>
                      <a:pt x="12" y="16"/>
                    </a:lnTo>
                    <a:lnTo>
                      <a:pt x="11" y="15"/>
                    </a:lnTo>
                    <a:lnTo>
                      <a:pt x="10" y="13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4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6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6" name="Freeform 87"/>
              <p:cNvSpPr>
                <a:spLocks/>
              </p:cNvSpPr>
              <p:nvPr/>
            </p:nvSpPr>
            <p:spPr bwMode="auto">
              <a:xfrm>
                <a:off x="2475" y="1845"/>
                <a:ext cx="174" cy="597"/>
              </a:xfrm>
              <a:custGeom>
                <a:avLst/>
                <a:gdLst>
                  <a:gd name="T0" fmla="*/ 0 w 524"/>
                  <a:gd name="T1" fmla="*/ 0 h 1792"/>
                  <a:gd name="T2" fmla="*/ 0 w 524"/>
                  <a:gd name="T3" fmla="*/ 0 h 1792"/>
                  <a:gd name="T4" fmla="*/ 0 w 524"/>
                  <a:gd name="T5" fmla="*/ 0 h 1792"/>
                  <a:gd name="T6" fmla="*/ 0 w 524"/>
                  <a:gd name="T7" fmla="*/ 0 h 1792"/>
                  <a:gd name="T8" fmla="*/ 0 w 524"/>
                  <a:gd name="T9" fmla="*/ 0 h 1792"/>
                  <a:gd name="T10" fmla="*/ 0 w 524"/>
                  <a:gd name="T11" fmla="*/ 0 h 1792"/>
                  <a:gd name="T12" fmla="*/ 0 w 524"/>
                  <a:gd name="T13" fmla="*/ 0 h 1792"/>
                  <a:gd name="T14" fmla="*/ 0 w 524"/>
                  <a:gd name="T15" fmla="*/ 0 h 1792"/>
                  <a:gd name="T16" fmla="*/ 0 w 524"/>
                  <a:gd name="T17" fmla="*/ 0 h 1792"/>
                  <a:gd name="T18" fmla="*/ 0 w 524"/>
                  <a:gd name="T19" fmla="*/ 0 h 1792"/>
                  <a:gd name="T20" fmla="*/ 0 w 524"/>
                  <a:gd name="T21" fmla="*/ 0 h 1792"/>
                  <a:gd name="T22" fmla="*/ 0 w 524"/>
                  <a:gd name="T23" fmla="*/ 0 h 1792"/>
                  <a:gd name="T24" fmla="*/ 0 w 524"/>
                  <a:gd name="T25" fmla="*/ 0 h 1792"/>
                  <a:gd name="T26" fmla="*/ 0 w 524"/>
                  <a:gd name="T27" fmla="*/ 0 h 1792"/>
                  <a:gd name="T28" fmla="*/ 0 w 524"/>
                  <a:gd name="T29" fmla="*/ 0 h 1792"/>
                  <a:gd name="T30" fmla="*/ 0 w 524"/>
                  <a:gd name="T31" fmla="*/ 0 h 1792"/>
                  <a:gd name="T32" fmla="*/ 0 w 524"/>
                  <a:gd name="T33" fmla="*/ 0 h 1792"/>
                  <a:gd name="T34" fmla="*/ 0 w 524"/>
                  <a:gd name="T35" fmla="*/ 0 h 1792"/>
                  <a:gd name="T36" fmla="*/ 0 w 524"/>
                  <a:gd name="T37" fmla="*/ 0 h 1792"/>
                  <a:gd name="T38" fmla="*/ 0 w 524"/>
                  <a:gd name="T39" fmla="*/ 0 h 1792"/>
                  <a:gd name="T40" fmla="*/ 0 w 524"/>
                  <a:gd name="T41" fmla="*/ 0 h 1792"/>
                  <a:gd name="T42" fmla="*/ 0 w 524"/>
                  <a:gd name="T43" fmla="*/ 0 h 1792"/>
                  <a:gd name="T44" fmla="*/ 0 w 524"/>
                  <a:gd name="T45" fmla="*/ 0 h 1792"/>
                  <a:gd name="T46" fmla="*/ 0 w 524"/>
                  <a:gd name="T47" fmla="*/ 0 h 1792"/>
                  <a:gd name="T48" fmla="*/ 0 w 524"/>
                  <a:gd name="T49" fmla="*/ 0 h 1792"/>
                  <a:gd name="T50" fmla="*/ 0 w 524"/>
                  <a:gd name="T51" fmla="*/ 0 h 1792"/>
                  <a:gd name="T52" fmla="*/ 0 w 524"/>
                  <a:gd name="T53" fmla="*/ 0 h 1792"/>
                  <a:gd name="T54" fmla="*/ 0 w 524"/>
                  <a:gd name="T55" fmla="*/ 0 h 1792"/>
                  <a:gd name="T56" fmla="*/ 0 w 524"/>
                  <a:gd name="T57" fmla="*/ 0 h 1792"/>
                  <a:gd name="T58" fmla="*/ 0 w 524"/>
                  <a:gd name="T59" fmla="*/ 0 h 1792"/>
                  <a:gd name="T60" fmla="*/ 0 w 524"/>
                  <a:gd name="T61" fmla="*/ 0 h 1792"/>
                  <a:gd name="T62" fmla="*/ 0 w 524"/>
                  <a:gd name="T63" fmla="*/ 0 h 1792"/>
                  <a:gd name="T64" fmla="*/ 0 w 524"/>
                  <a:gd name="T65" fmla="*/ 0 h 1792"/>
                  <a:gd name="T66" fmla="*/ 0 w 524"/>
                  <a:gd name="T67" fmla="*/ 0 h 1792"/>
                  <a:gd name="T68" fmla="*/ 0 w 524"/>
                  <a:gd name="T69" fmla="*/ 0 h 1792"/>
                  <a:gd name="T70" fmla="*/ 0 w 524"/>
                  <a:gd name="T71" fmla="*/ 0 h 1792"/>
                  <a:gd name="T72" fmla="*/ 0 w 524"/>
                  <a:gd name="T73" fmla="*/ 0 h 1792"/>
                  <a:gd name="T74" fmla="*/ 0 w 524"/>
                  <a:gd name="T75" fmla="*/ 0 h 1792"/>
                  <a:gd name="T76" fmla="*/ 0 w 524"/>
                  <a:gd name="T77" fmla="*/ 0 h 1792"/>
                  <a:gd name="T78" fmla="*/ 0 w 524"/>
                  <a:gd name="T79" fmla="*/ 0 h 1792"/>
                  <a:gd name="T80" fmla="*/ 0 w 524"/>
                  <a:gd name="T81" fmla="*/ 0 h 1792"/>
                  <a:gd name="T82" fmla="*/ 0 w 524"/>
                  <a:gd name="T83" fmla="*/ 0 h 1792"/>
                  <a:gd name="T84" fmla="*/ 0 w 524"/>
                  <a:gd name="T85" fmla="*/ 0 h 1792"/>
                  <a:gd name="T86" fmla="*/ 0 w 524"/>
                  <a:gd name="T87" fmla="*/ 0 h 1792"/>
                  <a:gd name="T88" fmla="*/ 0 w 524"/>
                  <a:gd name="T89" fmla="*/ 0 h 1792"/>
                  <a:gd name="T90" fmla="*/ 0 w 524"/>
                  <a:gd name="T91" fmla="*/ 0 h 1792"/>
                  <a:gd name="T92" fmla="*/ 0 w 524"/>
                  <a:gd name="T93" fmla="*/ 0 h 1792"/>
                  <a:gd name="T94" fmla="*/ 0 w 524"/>
                  <a:gd name="T95" fmla="*/ 0 h 1792"/>
                  <a:gd name="T96" fmla="*/ 0 w 524"/>
                  <a:gd name="T97" fmla="*/ 0 h 1792"/>
                  <a:gd name="T98" fmla="*/ 0 w 524"/>
                  <a:gd name="T99" fmla="*/ 0 h 1792"/>
                  <a:gd name="T100" fmla="*/ 0 w 524"/>
                  <a:gd name="T101" fmla="*/ 0 h 1792"/>
                  <a:gd name="T102" fmla="*/ 0 w 524"/>
                  <a:gd name="T103" fmla="*/ 0 h 1792"/>
                  <a:gd name="T104" fmla="*/ 0 w 524"/>
                  <a:gd name="T105" fmla="*/ 0 h 1792"/>
                  <a:gd name="T106" fmla="*/ 0 w 524"/>
                  <a:gd name="T107" fmla="*/ 0 h 1792"/>
                  <a:gd name="T108" fmla="*/ 0 w 524"/>
                  <a:gd name="T109" fmla="*/ 0 h 1792"/>
                  <a:gd name="T110" fmla="*/ 0 w 524"/>
                  <a:gd name="T111" fmla="*/ 0 h 1792"/>
                  <a:gd name="T112" fmla="*/ 0 w 524"/>
                  <a:gd name="T113" fmla="*/ 0 h 1792"/>
                  <a:gd name="T114" fmla="*/ 0 w 524"/>
                  <a:gd name="T115" fmla="*/ 0 h 17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524"/>
                  <a:gd name="T175" fmla="*/ 0 h 1792"/>
                  <a:gd name="T176" fmla="*/ 524 w 524"/>
                  <a:gd name="T177" fmla="*/ 1792 h 17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524" h="1792">
                    <a:moveTo>
                      <a:pt x="524" y="9"/>
                    </a:moveTo>
                    <a:lnTo>
                      <a:pt x="524" y="11"/>
                    </a:lnTo>
                    <a:lnTo>
                      <a:pt x="524" y="12"/>
                    </a:lnTo>
                    <a:lnTo>
                      <a:pt x="523" y="15"/>
                    </a:lnTo>
                    <a:lnTo>
                      <a:pt x="523" y="20"/>
                    </a:lnTo>
                    <a:lnTo>
                      <a:pt x="523" y="24"/>
                    </a:lnTo>
                    <a:lnTo>
                      <a:pt x="523" y="30"/>
                    </a:lnTo>
                    <a:lnTo>
                      <a:pt x="523" y="38"/>
                    </a:lnTo>
                    <a:lnTo>
                      <a:pt x="523" y="46"/>
                    </a:lnTo>
                    <a:lnTo>
                      <a:pt x="522" y="55"/>
                    </a:lnTo>
                    <a:lnTo>
                      <a:pt x="522" y="66"/>
                    </a:lnTo>
                    <a:lnTo>
                      <a:pt x="522" y="77"/>
                    </a:lnTo>
                    <a:lnTo>
                      <a:pt x="522" y="89"/>
                    </a:lnTo>
                    <a:lnTo>
                      <a:pt x="520" y="102"/>
                    </a:lnTo>
                    <a:lnTo>
                      <a:pt x="520" y="117"/>
                    </a:lnTo>
                    <a:lnTo>
                      <a:pt x="519" y="131"/>
                    </a:lnTo>
                    <a:lnTo>
                      <a:pt x="519" y="147"/>
                    </a:lnTo>
                    <a:lnTo>
                      <a:pt x="518" y="164"/>
                    </a:lnTo>
                    <a:lnTo>
                      <a:pt x="518" y="181"/>
                    </a:lnTo>
                    <a:lnTo>
                      <a:pt x="516" y="198"/>
                    </a:lnTo>
                    <a:lnTo>
                      <a:pt x="516" y="216"/>
                    </a:lnTo>
                    <a:lnTo>
                      <a:pt x="515" y="236"/>
                    </a:lnTo>
                    <a:lnTo>
                      <a:pt x="515" y="256"/>
                    </a:lnTo>
                    <a:lnTo>
                      <a:pt x="514" y="277"/>
                    </a:lnTo>
                    <a:lnTo>
                      <a:pt x="514" y="298"/>
                    </a:lnTo>
                    <a:lnTo>
                      <a:pt x="512" y="319"/>
                    </a:lnTo>
                    <a:lnTo>
                      <a:pt x="511" y="341"/>
                    </a:lnTo>
                    <a:lnTo>
                      <a:pt x="510" y="363"/>
                    </a:lnTo>
                    <a:lnTo>
                      <a:pt x="510" y="385"/>
                    </a:lnTo>
                    <a:lnTo>
                      <a:pt x="509" y="409"/>
                    </a:lnTo>
                    <a:lnTo>
                      <a:pt x="507" y="433"/>
                    </a:lnTo>
                    <a:lnTo>
                      <a:pt x="506" y="458"/>
                    </a:lnTo>
                    <a:lnTo>
                      <a:pt x="506" y="481"/>
                    </a:lnTo>
                    <a:lnTo>
                      <a:pt x="505" y="506"/>
                    </a:lnTo>
                    <a:lnTo>
                      <a:pt x="503" y="531"/>
                    </a:lnTo>
                    <a:lnTo>
                      <a:pt x="502" y="556"/>
                    </a:lnTo>
                    <a:lnTo>
                      <a:pt x="501" y="582"/>
                    </a:lnTo>
                    <a:lnTo>
                      <a:pt x="499" y="607"/>
                    </a:lnTo>
                    <a:lnTo>
                      <a:pt x="498" y="633"/>
                    </a:lnTo>
                    <a:lnTo>
                      <a:pt x="497" y="659"/>
                    </a:lnTo>
                    <a:lnTo>
                      <a:pt x="495" y="686"/>
                    </a:lnTo>
                    <a:lnTo>
                      <a:pt x="494" y="712"/>
                    </a:lnTo>
                    <a:lnTo>
                      <a:pt x="493" y="738"/>
                    </a:lnTo>
                    <a:lnTo>
                      <a:pt x="491" y="764"/>
                    </a:lnTo>
                    <a:lnTo>
                      <a:pt x="489" y="790"/>
                    </a:lnTo>
                    <a:lnTo>
                      <a:pt x="488" y="817"/>
                    </a:lnTo>
                    <a:lnTo>
                      <a:pt x="486" y="842"/>
                    </a:lnTo>
                    <a:lnTo>
                      <a:pt x="485" y="868"/>
                    </a:lnTo>
                    <a:lnTo>
                      <a:pt x="484" y="894"/>
                    </a:lnTo>
                    <a:lnTo>
                      <a:pt x="481" y="920"/>
                    </a:lnTo>
                    <a:lnTo>
                      <a:pt x="480" y="945"/>
                    </a:lnTo>
                    <a:lnTo>
                      <a:pt x="478" y="970"/>
                    </a:lnTo>
                    <a:lnTo>
                      <a:pt x="476" y="995"/>
                    </a:lnTo>
                    <a:lnTo>
                      <a:pt x="474" y="1020"/>
                    </a:lnTo>
                    <a:lnTo>
                      <a:pt x="473" y="1045"/>
                    </a:lnTo>
                    <a:lnTo>
                      <a:pt x="470" y="1068"/>
                    </a:lnTo>
                    <a:lnTo>
                      <a:pt x="469" y="1092"/>
                    </a:lnTo>
                    <a:lnTo>
                      <a:pt x="467" y="1115"/>
                    </a:lnTo>
                    <a:lnTo>
                      <a:pt x="465" y="1139"/>
                    </a:lnTo>
                    <a:lnTo>
                      <a:pt x="463" y="1161"/>
                    </a:lnTo>
                    <a:lnTo>
                      <a:pt x="461" y="1184"/>
                    </a:lnTo>
                    <a:lnTo>
                      <a:pt x="459" y="1205"/>
                    </a:lnTo>
                    <a:lnTo>
                      <a:pt x="457" y="1226"/>
                    </a:lnTo>
                    <a:lnTo>
                      <a:pt x="456" y="1247"/>
                    </a:lnTo>
                    <a:lnTo>
                      <a:pt x="453" y="1266"/>
                    </a:lnTo>
                    <a:lnTo>
                      <a:pt x="451" y="1285"/>
                    </a:lnTo>
                    <a:lnTo>
                      <a:pt x="449" y="1304"/>
                    </a:lnTo>
                    <a:lnTo>
                      <a:pt x="447" y="1323"/>
                    </a:lnTo>
                    <a:lnTo>
                      <a:pt x="444" y="1340"/>
                    </a:lnTo>
                    <a:lnTo>
                      <a:pt x="443" y="1358"/>
                    </a:lnTo>
                    <a:lnTo>
                      <a:pt x="440" y="1375"/>
                    </a:lnTo>
                    <a:lnTo>
                      <a:pt x="438" y="1391"/>
                    </a:lnTo>
                    <a:lnTo>
                      <a:pt x="436" y="1408"/>
                    </a:lnTo>
                    <a:lnTo>
                      <a:pt x="434" y="1422"/>
                    </a:lnTo>
                    <a:lnTo>
                      <a:pt x="431" y="1438"/>
                    </a:lnTo>
                    <a:lnTo>
                      <a:pt x="430" y="1452"/>
                    </a:lnTo>
                    <a:lnTo>
                      <a:pt x="427" y="1468"/>
                    </a:lnTo>
                    <a:lnTo>
                      <a:pt x="424" y="1481"/>
                    </a:lnTo>
                    <a:lnTo>
                      <a:pt x="423" y="1496"/>
                    </a:lnTo>
                    <a:lnTo>
                      <a:pt x="421" y="1509"/>
                    </a:lnTo>
                    <a:lnTo>
                      <a:pt x="418" y="1522"/>
                    </a:lnTo>
                    <a:lnTo>
                      <a:pt x="417" y="1534"/>
                    </a:lnTo>
                    <a:lnTo>
                      <a:pt x="414" y="1547"/>
                    </a:lnTo>
                    <a:lnTo>
                      <a:pt x="411" y="1557"/>
                    </a:lnTo>
                    <a:lnTo>
                      <a:pt x="409" y="1569"/>
                    </a:lnTo>
                    <a:lnTo>
                      <a:pt x="406" y="1581"/>
                    </a:lnTo>
                    <a:lnTo>
                      <a:pt x="405" y="1591"/>
                    </a:lnTo>
                    <a:lnTo>
                      <a:pt x="402" y="1602"/>
                    </a:lnTo>
                    <a:lnTo>
                      <a:pt x="400" y="1612"/>
                    </a:lnTo>
                    <a:lnTo>
                      <a:pt x="397" y="1621"/>
                    </a:lnTo>
                    <a:lnTo>
                      <a:pt x="394" y="1631"/>
                    </a:lnTo>
                    <a:lnTo>
                      <a:pt x="392" y="1640"/>
                    </a:lnTo>
                    <a:lnTo>
                      <a:pt x="389" y="1649"/>
                    </a:lnTo>
                    <a:lnTo>
                      <a:pt x="386" y="1657"/>
                    </a:lnTo>
                    <a:lnTo>
                      <a:pt x="385" y="1665"/>
                    </a:lnTo>
                    <a:lnTo>
                      <a:pt x="382" y="1673"/>
                    </a:lnTo>
                    <a:lnTo>
                      <a:pt x="380" y="1680"/>
                    </a:lnTo>
                    <a:lnTo>
                      <a:pt x="377" y="1687"/>
                    </a:lnTo>
                    <a:lnTo>
                      <a:pt x="375" y="1695"/>
                    </a:lnTo>
                    <a:lnTo>
                      <a:pt x="372" y="1701"/>
                    </a:lnTo>
                    <a:lnTo>
                      <a:pt x="369" y="1708"/>
                    </a:lnTo>
                    <a:lnTo>
                      <a:pt x="365" y="1713"/>
                    </a:lnTo>
                    <a:lnTo>
                      <a:pt x="363" y="1720"/>
                    </a:lnTo>
                    <a:lnTo>
                      <a:pt x="360" y="1725"/>
                    </a:lnTo>
                    <a:lnTo>
                      <a:pt x="358" y="1730"/>
                    </a:lnTo>
                    <a:lnTo>
                      <a:pt x="355" y="1735"/>
                    </a:lnTo>
                    <a:lnTo>
                      <a:pt x="352" y="1739"/>
                    </a:lnTo>
                    <a:lnTo>
                      <a:pt x="348" y="1743"/>
                    </a:lnTo>
                    <a:lnTo>
                      <a:pt x="346" y="1749"/>
                    </a:lnTo>
                    <a:lnTo>
                      <a:pt x="343" y="1752"/>
                    </a:lnTo>
                    <a:lnTo>
                      <a:pt x="340" y="1756"/>
                    </a:lnTo>
                    <a:lnTo>
                      <a:pt x="337" y="1760"/>
                    </a:lnTo>
                    <a:lnTo>
                      <a:pt x="334" y="1763"/>
                    </a:lnTo>
                    <a:lnTo>
                      <a:pt x="330" y="1767"/>
                    </a:lnTo>
                    <a:lnTo>
                      <a:pt x="327" y="1770"/>
                    </a:lnTo>
                    <a:lnTo>
                      <a:pt x="323" y="1772"/>
                    </a:lnTo>
                    <a:lnTo>
                      <a:pt x="321" y="1775"/>
                    </a:lnTo>
                    <a:lnTo>
                      <a:pt x="317" y="1777"/>
                    </a:lnTo>
                    <a:lnTo>
                      <a:pt x="314" y="1779"/>
                    </a:lnTo>
                    <a:lnTo>
                      <a:pt x="310" y="1781"/>
                    </a:lnTo>
                    <a:lnTo>
                      <a:pt x="308" y="1783"/>
                    </a:lnTo>
                    <a:lnTo>
                      <a:pt x="304" y="1784"/>
                    </a:lnTo>
                    <a:lnTo>
                      <a:pt x="300" y="1787"/>
                    </a:lnTo>
                    <a:lnTo>
                      <a:pt x="297" y="1787"/>
                    </a:lnTo>
                    <a:lnTo>
                      <a:pt x="293" y="1788"/>
                    </a:lnTo>
                    <a:lnTo>
                      <a:pt x="289" y="1789"/>
                    </a:lnTo>
                    <a:lnTo>
                      <a:pt x="285" y="1790"/>
                    </a:lnTo>
                    <a:lnTo>
                      <a:pt x="281" y="1790"/>
                    </a:lnTo>
                    <a:lnTo>
                      <a:pt x="279" y="1792"/>
                    </a:lnTo>
                    <a:lnTo>
                      <a:pt x="275" y="1792"/>
                    </a:lnTo>
                    <a:lnTo>
                      <a:pt x="271" y="1792"/>
                    </a:lnTo>
                    <a:lnTo>
                      <a:pt x="266" y="1792"/>
                    </a:lnTo>
                    <a:lnTo>
                      <a:pt x="262" y="1792"/>
                    </a:lnTo>
                    <a:lnTo>
                      <a:pt x="258" y="1792"/>
                    </a:lnTo>
                    <a:lnTo>
                      <a:pt x="254" y="1792"/>
                    </a:lnTo>
                    <a:lnTo>
                      <a:pt x="250" y="1790"/>
                    </a:lnTo>
                    <a:lnTo>
                      <a:pt x="246" y="1790"/>
                    </a:lnTo>
                    <a:lnTo>
                      <a:pt x="241" y="1789"/>
                    </a:lnTo>
                    <a:lnTo>
                      <a:pt x="237" y="1789"/>
                    </a:lnTo>
                    <a:lnTo>
                      <a:pt x="233" y="1788"/>
                    </a:lnTo>
                    <a:lnTo>
                      <a:pt x="229" y="1787"/>
                    </a:lnTo>
                    <a:lnTo>
                      <a:pt x="225" y="1785"/>
                    </a:lnTo>
                    <a:lnTo>
                      <a:pt x="220" y="1784"/>
                    </a:lnTo>
                    <a:lnTo>
                      <a:pt x="216" y="1783"/>
                    </a:lnTo>
                    <a:lnTo>
                      <a:pt x="212" y="1781"/>
                    </a:lnTo>
                    <a:lnTo>
                      <a:pt x="207" y="1779"/>
                    </a:lnTo>
                    <a:lnTo>
                      <a:pt x="203" y="1777"/>
                    </a:lnTo>
                    <a:lnTo>
                      <a:pt x="199" y="1775"/>
                    </a:lnTo>
                    <a:lnTo>
                      <a:pt x="193" y="1772"/>
                    </a:lnTo>
                    <a:lnTo>
                      <a:pt x="189" y="1770"/>
                    </a:lnTo>
                    <a:lnTo>
                      <a:pt x="186" y="1767"/>
                    </a:lnTo>
                    <a:lnTo>
                      <a:pt x="180" y="1764"/>
                    </a:lnTo>
                    <a:lnTo>
                      <a:pt x="176" y="1762"/>
                    </a:lnTo>
                    <a:lnTo>
                      <a:pt x="172" y="1758"/>
                    </a:lnTo>
                    <a:lnTo>
                      <a:pt x="168" y="1755"/>
                    </a:lnTo>
                    <a:lnTo>
                      <a:pt x="163" y="1751"/>
                    </a:lnTo>
                    <a:lnTo>
                      <a:pt x="159" y="1749"/>
                    </a:lnTo>
                    <a:lnTo>
                      <a:pt x="155" y="1745"/>
                    </a:lnTo>
                    <a:lnTo>
                      <a:pt x="150" y="1741"/>
                    </a:lnTo>
                    <a:lnTo>
                      <a:pt x="146" y="1737"/>
                    </a:lnTo>
                    <a:lnTo>
                      <a:pt x="142" y="1733"/>
                    </a:lnTo>
                    <a:lnTo>
                      <a:pt x="138" y="1728"/>
                    </a:lnTo>
                    <a:lnTo>
                      <a:pt x="134" y="1724"/>
                    </a:lnTo>
                    <a:lnTo>
                      <a:pt x="130" y="1718"/>
                    </a:lnTo>
                    <a:lnTo>
                      <a:pt x="126" y="1713"/>
                    </a:lnTo>
                    <a:lnTo>
                      <a:pt x="121" y="1709"/>
                    </a:lnTo>
                    <a:lnTo>
                      <a:pt x="117" y="1704"/>
                    </a:lnTo>
                    <a:lnTo>
                      <a:pt x="113" y="1699"/>
                    </a:lnTo>
                    <a:lnTo>
                      <a:pt x="109" y="1693"/>
                    </a:lnTo>
                    <a:lnTo>
                      <a:pt x="105" y="1687"/>
                    </a:lnTo>
                    <a:lnTo>
                      <a:pt x="103" y="1682"/>
                    </a:lnTo>
                    <a:lnTo>
                      <a:pt x="99" y="1675"/>
                    </a:lnTo>
                    <a:lnTo>
                      <a:pt x="95" y="1669"/>
                    </a:lnTo>
                    <a:lnTo>
                      <a:pt x="91" y="1662"/>
                    </a:lnTo>
                    <a:lnTo>
                      <a:pt x="88" y="1655"/>
                    </a:lnTo>
                    <a:lnTo>
                      <a:pt x="84" y="1649"/>
                    </a:lnTo>
                    <a:lnTo>
                      <a:pt x="82" y="1642"/>
                    </a:lnTo>
                    <a:lnTo>
                      <a:pt x="78" y="1636"/>
                    </a:lnTo>
                    <a:lnTo>
                      <a:pt x="74" y="1628"/>
                    </a:lnTo>
                    <a:lnTo>
                      <a:pt x="71" y="1620"/>
                    </a:lnTo>
                    <a:lnTo>
                      <a:pt x="69" y="1614"/>
                    </a:lnTo>
                    <a:lnTo>
                      <a:pt x="65" y="1606"/>
                    </a:lnTo>
                    <a:lnTo>
                      <a:pt x="62" y="1596"/>
                    </a:lnTo>
                    <a:lnTo>
                      <a:pt x="60" y="1589"/>
                    </a:lnTo>
                    <a:lnTo>
                      <a:pt x="57" y="1581"/>
                    </a:lnTo>
                    <a:lnTo>
                      <a:pt x="54" y="1572"/>
                    </a:lnTo>
                    <a:lnTo>
                      <a:pt x="52" y="1564"/>
                    </a:lnTo>
                    <a:lnTo>
                      <a:pt x="49" y="1555"/>
                    </a:lnTo>
                    <a:lnTo>
                      <a:pt x="46" y="1545"/>
                    </a:lnTo>
                    <a:lnTo>
                      <a:pt x="44" y="1536"/>
                    </a:lnTo>
                    <a:lnTo>
                      <a:pt x="42" y="1527"/>
                    </a:lnTo>
                    <a:lnTo>
                      <a:pt x="40" y="1517"/>
                    </a:lnTo>
                    <a:lnTo>
                      <a:pt x="39" y="1507"/>
                    </a:lnTo>
                    <a:lnTo>
                      <a:pt x="37" y="1497"/>
                    </a:lnTo>
                    <a:lnTo>
                      <a:pt x="35" y="1486"/>
                    </a:lnTo>
                    <a:lnTo>
                      <a:pt x="33" y="1476"/>
                    </a:lnTo>
                    <a:lnTo>
                      <a:pt x="32" y="1464"/>
                    </a:lnTo>
                    <a:lnTo>
                      <a:pt x="29" y="1454"/>
                    </a:lnTo>
                    <a:lnTo>
                      <a:pt x="28" y="1442"/>
                    </a:lnTo>
                    <a:lnTo>
                      <a:pt x="27" y="1430"/>
                    </a:lnTo>
                    <a:lnTo>
                      <a:pt x="25" y="1417"/>
                    </a:lnTo>
                    <a:lnTo>
                      <a:pt x="24" y="1405"/>
                    </a:lnTo>
                    <a:lnTo>
                      <a:pt x="23" y="1392"/>
                    </a:lnTo>
                    <a:lnTo>
                      <a:pt x="21" y="1379"/>
                    </a:lnTo>
                    <a:lnTo>
                      <a:pt x="20" y="1366"/>
                    </a:lnTo>
                    <a:lnTo>
                      <a:pt x="19" y="1353"/>
                    </a:lnTo>
                    <a:lnTo>
                      <a:pt x="18" y="1338"/>
                    </a:lnTo>
                    <a:lnTo>
                      <a:pt x="18" y="1325"/>
                    </a:lnTo>
                    <a:lnTo>
                      <a:pt x="16" y="1311"/>
                    </a:lnTo>
                    <a:lnTo>
                      <a:pt x="15" y="1296"/>
                    </a:lnTo>
                    <a:lnTo>
                      <a:pt x="14" y="1282"/>
                    </a:lnTo>
                    <a:lnTo>
                      <a:pt x="14" y="1268"/>
                    </a:lnTo>
                    <a:lnTo>
                      <a:pt x="12" y="1252"/>
                    </a:lnTo>
                    <a:lnTo>
                      <a:pt x="12" y="1237"/>
                    </a:lnTo>
                    <a:lnTo>
                      <a:pt x="11" y="1222"/>
                    </a:lnTo>
                    <a:lnTo>
                      <a:pt x="11" y="1206"/>
                    </a:lnTo>
                    <a:lnTo>
                      <a:pt x="10" y="1191"/>
                    </a:lnTo>
                    <a:lnTo>
                      <a:pt x="10" y="1174"/>
                    </a:lnTo>
                    <a:lnTo>
                      <a:pt x="8" y="1159"/>
                    </a:lnTo>
                    <a:lnTo>
                      <a:pt x="8" y="1143"/>
                    </a:lnTo>
                    <a:lnTo>
                      <a:pt x="7" y="1127"/>
                    </a:lnTo>
                    <a:lnTo>
                      <a:pt x="7" y="1112"/>
                    </a:lnTo>
                    <a:lnTo>
                      <a:pt x="7" y="1095"/>
                    </a:lnTo>
                    <a:lnTo>
                      <a:pt x="6" y="1079"/>
                    </a:lnTo>
                    <a:lnTo>
                      <a:pt x="6" y="1062"/>
                    </a:lnTo>
                    <a:lnTo>
                      <a:pt x="6" y="1046"/>
                    </a:lnTo>
                    <a:lnTo>
                      <a:pt x="4" y="1029"/>
                    </a:lnTo>
                    <a:lnTo>
                      <a:pt x="4" y="1012"/>
                    </a:lnTo>
                    <a:lnTo>
                      <a:pt x="4" y="995"/>
                    </a:lnTo>
                    <a:lnTo>
                      <a:pt x="4" y="978"/>
                    </a:lnTo>
                    <a:lnTo>
                      <a:pt x="4" y="962"/>
                    </a:lnTo>
                    <a:lnTo>
                      <a:pt x="3" y="945"/>
                    </a:lnTo>
                    <a:lnTo>
                      <a:pt x="3" y="928"/>
                    </a:lnTo>
                    <a:lnTo>
                      <a:pt x="3" y="911"/>
                    </a:lnTo>
                    <a:lnTo>
                      <a:pt x="3" y="894"/>
                    </a:lnTo>
                    <a:lnTo>
                      <a:pt x="3" y="877"/>
                    </a:lnTo>
                    <a:lnTo>
                      <a:pt x="3" y="860"/>
                    </a:lnTo>
                    <a:lnTo>
                      <a:pt x="3" y="843"/>
                    </a:lnTo>
                    <a:lnTo>
                      <a:pt x="3" y="827"/>
                    </a:lnTo>
                    <a:lnTo>
                      <a:pt x="3" y="810"/>
                    </a:lnTo>
                    <a:lnTo>
                      <a:pt x="3" y="793"/>
                    </a:lnTo>
                    <a:lnTo>
                      <a:pt x="2" y="776"/>
                    </a:lnTo>
                    <a:lnTo>
                      <a:pt x="2" y="759"/>
                    </a:lnTo>
                    <a:lnTo>
                      <a:pt x="2" y="743"/>
                    </a:lnTo>
                    <a:lnTo>
                      <a:pt x="2" y="726"/>
                    </a:lnTo>
                    <a:lnTo>
                      <a:pt x="2" y="709"/>
                    </a:lnTo>
                    <a:lnTo>
                      <a:pt x="2" y="693"/>
                    </a:lnTo>
                    <a:lnTo>
                      <a:pt x="2" y="676"/>
                    </a:lnTo>
                    <a:lnTo>
                      <a:pt x="2" y="661"/>
                    </a:lnTo>
                    <a:lnTo>
                      <a:pt x="2" y="645"/>
                    </a:lnTo>
                    <a:lnTo>
                      <a:pt x="2" y="628"/>
                    </a:lnTo>
                    <a:lnTo>
                      <a:pt x="2" y="612"/>
                    </a:lnTo>
                    <a:lnTo>
                      <a:pt x="2" y="596"/>
                    </a:lnTo>
                    <a:lnTo>
                      <a:pt x="2" y="581"/>
                    </a:lnTo>
                    <a:lnTo>
                      <a:pt x="2" y="566"/>
                    </a:lnTo>
                    <a:lnTo>
                      <a:pt x="2" y="551"/>
                    </a:lnTo>
                    <a:lnTo>
                      <a:pt x="3" y="535"/>
                    </a:lnTo>
                    <a:lnTo>
                      <a:pt x="3" y="520"/>
                    </a:lnTo>
                    <a:lnTo>
                      <a:pt x="3" y="506"/>
                    </a:lnTo>
                    <a:lnTo>
                      <a:pt x="3" y="490"/>
                    </a:lnTo>
                    <a:lnTo>
                      <a:pt x="3" y="476"/>
                    </a:lnTo>
                    <a:lnTo>
                      <a:pt x="3" y="461"/>
                    </a:lnTo>
                    <a:lnTo>
                      <a:pt x="3" y="448"/>
                    </a:lnTo>
                    <a:lnTo>
                      <a:pt x="3" y="434"/>
                    </a:lnTo>
                    <a:lnTo>
                      <a:pt x="3" y="421"/>
                    </a:lnTo>
                    <a:lnTo>
                      <a:pt x="3" y="406"/>
                    </a:lnTo>
                    <a:lnTo>
                      <a:pt x="3" y="393"/>
                    </a:lnTo>
                    <a:lnTo>
                      <a:pt x="3" y="380"/>
                    </a:lnTo>
                    <a:lnTo>
                      <a:pt x="3" y="367"/>
                    </a:lnTo>
                    <a:lnTo>
                      <a:pt x="3" y="354"/>
                    </a:lnTo>
                    <a:lnTo>
                      <a:pt x="3" y="342"/>
                    </a:lnTo>
                    <a:lnTo>
                      <a:pt x="3" y="329"/>
                    </a:lnTo>
                    <a:lnTo>
                      <a:pt x="3" y="317"/>
                    </a:lnTo>
                    <a:lnTo>
                      <a:pt x="3" y="305"/>
                    </a:lnTo>
                    <a:lnTo>
                      <a:pt x="3" y="294"/>
                    </a:lnTo>
                    <a:lnTo>
                      <a:pt x="3" y="282"/>
                    </a:lnTo>
                    <a:lnTo>
                      <a:pt x="3" y="271"/>
                    </a:lnTo>
                    <a:lnTo>
                      <a:pt x="3" y="260"/>
                    </a:lnTo>
                    <a:lnTo>
                      <a:pt x="3" y="249"/>
                    </a:lnTo>
                    <a:lnTo>
                      <a:pt x="3" y="237"/>
                    </a:lnTo>
                    <a:lnTo>
                      <a:pt x="3" y="227"/>
                    </a:lnTo>
                    <a:lnTo>
                      <a:pt x="2" y="218"/>
                    </a:lnTo>
                    <a:lnTo>
                      <a:pt x="2" y="207"/>
                    </a:lnTo>
                    <a:lnTo>
                      <a:pt x="2" y="197"/>
                    </a:lnTo>
                    <a:lnTo>
                      <a:pt x="2" y="188"/>
                    </a:lnTo>
                    <a:lnTo>
                      <a:pt x="2" y="178"/>
                    </a:lnTo>
                    <a:lnTo>
                      <a:pt x="2" y="169"/>
                    </a:lnTo>
                    <a:lnTo>
                      <a:pt x="2" y="160"/>
                    </a:lnTo>
                    <a:lnTo>
                      <a:pt x="2" y="151"/>
                    </a:lnTo>
                    <a:lnTo>
                      <a:pt x="2" y="143"/>
                    </a:lnTo>
                    <a:lnTo>
                      <a:pt x="2" y="134"/>
                    </a:lnTo>
                    <a:lnTo>
                      <a:pt x="2" y="126"/>
                    </a:lnTo>
                    <a:lnTo>
                      <a:pt x="2" y="118"/>
                    </a:lnTo>
                    <a:lnTo>
                      <a:pt x="2" y="110"/>
                    </a:lnTo>
                    <a:lnTo>
                      <a:pt x="2" y="104"/>
                    </a:lnTo>
                    <a:lnTo>
                      <a:pt x="2" y="97"/>
                    </a:lnTo>
                    <a:lnTo>
                      <a:pt x="2" y="91"/>
                    </a:lnTo>
                    <a:lnTo>
                      <a:pt x="2" y="84"/>
                    </a:lnTo>
                    <a:lnTo>
                      <a:pt x="2" y="77"/>
                    </a:lnTo>
                    <a:lnTo>
                      <a:pt x="2" y="71"/>
                    </a:lnTo>
                    <a:lnTo>
                      <a:pt x="2" y="66"/>
                    </a:lnTo>
                    <a:lnTo>
                      <a:pt x="2" y="60"/>
                    </a:lnTo>
                    <a:lnTo>
                      <a:pt x="2" y="55"/>
                    </a:lnTo>
                    <a:lnTo>
                      <a:pt x="2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4" y="22"/>
                    </a:lnTo>
                    <a:lnTo>
                      <a:pt x="44" y="25"/>
                    </a:lnTo>
                    <a:lnTo>
                      <a:pt x="44" y="28"/>
                    </a:lnTo>
                    <a:lnTo>
                      <a:pt x="44" y="30"/>
                    </a:lnTo>
                    <a:lnTo>
                      <a:pt x="44" y="33"/>
                    </a:lnTo>
                    <a:lnTo>
                      <a:pt x="44" y="37"/>
                    </a:lnTo>
                    <a:lnTo>
                      <a:pt x="45" y="41"/>
                    </a:lnTo>
                    <a:lnTo>
                      <a:pt x="45" y="46"/>
                    </a:lnTo>
                    <a:lnTo>
                      <a:pt x="45" y="50"/>
                    </a:lnTo>
                    <a:lnTo>
                      <a:pt x="46" y="55"/>
                    </a:lnTo>
                    <a:lnTo>
                      <a:pt x="46" y="60"/>
                    </a:lnTo>
                    <a:lnTo>
                      <a:pt x="46" y="66"/>
                    </a:lnTo>
                    <a:lnTo>
                      <a:pt x="46" y="71"/>
                    </a:lnTo>
                    <a:lnTo>
                      <a:pt x="48" y="76"/>
                    </a:lnTo>
                    <a:lnTo>
                      <a:pt x="48" y="83"/>
                    </a:lnTo>
                    <a:lnTo>
                      <a:pt x="48" y="89"/>
                    </a:lnTo>
                    <a:lnTo>
                      <a:pt x="48" y="96"/>
                    </a:lnTo>
                    <a:lnTo>
                      <a:pt x="49" y="102"/>
                    </a:lnTo>
                    <a:lnTo>
                      <a:pt x="49" y="110"/>
                    </a:lnTo>
                    <a:lnTo>
                      <a:pt x="50" y="117"/>
                    </a:lnTo>
                    <a:lnTo>
                      <a:pt x="50" y="125"/>
                    </a:lnTo>
                    <a:lnTo>
                      <a:pt x="50" y="132"/>
                    </a:lnTo>
                    <a:lnTo>
                      <a:pt x="50" y="140"/>
                    </a:lnTo>
                    <a:lnTo>
                      <a:pt x="52" y="150"/>
                    </a:lnTo>
                    <a:lnTo>
                      <a:pt x="52" y="157"/>
                    </a:lnTo>
                    <a:lnTo>
                      <a:pt x="53" y="167"/>
                    </a:lnTo>
                    <a:lnTo>
                      <a:pt x="53" y="176"/>
                    </a:lnTo>
                    <a:lnTo>
                      <a:pt x="53" y="185"/>
                    </a:lnTo>
                    <a:lnTo>
                      <a:pt x="53" y="194"/>
                    </a:lnTo>
                    <a:lnTo>
                      <a:pt x="54" y="205"/>
                    </a:lnTo>
                    <a:lnTo>
                      <a:pt x="54" y="214"/>
                    </a:lnTo>
                    <a:lnTo>
                      <a:pt x="54" y="224"/>
                    </a:lnTo>
                    <a:lnTo>
                      <a:pt x="56" y="235"/>
                    </a:lnTo>
                    <a:lnTo>
                      <a:pt x="56" y="245"/>
                    </a:lnTo>
                    <a:lnTo>
                      <a:pt x="56" y="256"/>
                    </a:lnTo>
                    <a:lnTo>
                      <a:pt x="56" y="266"/>
                    </a:lnTo>
                    <a:lnTo>
                      <a:pt x="57" y="277"/>
                    </a:lnTo>
                    <a:lnTo>
                      <a:pt x="57" y="288"/>
                    </a:lnTo>
                    <a:lnTo>
                      <a:pt x="57" y="300"/>
                    </a:lnTo>
                    <a:lnTo>
                      <a:pt x="57" y="311"/>
                    </a:lnTo>
                    <a:lnTo>
                      <a:pt x="57" y="323"/>
                    </a:lnTo>
                    <a:lnTo>
                      <a:pt x="58" y="336"/>
                    </a:lnTo>
                    <a:lnTo>
                      <a:pt x="58" y="347"/>
                    </a:lnTo>
                    <a:lnTo>
                      <a:pt x="58" y="359"/>
                    </a:lnTo>
                    <a:lnTo>
                      <a:pt x="58" y="371"/>
                    </a:lnTo>
                    <a:lnTo>
                      <a:pt x="58" y="384"/>
                    </a:lnTo>
                    <a:lnTo>
                      <a:pt x="58" y="396"/>
                    </a:lnTo>
                    <a:lnTo>
                      <a:pt x="58" y="409"/>
                    </a:lnTo>
                    <a:lnTo>
                      <a:pt x="58" y="422"/>
                    </a:lnTo>
                    <a:lnTo>
                      <a:pt x="60" y="435"/>
                    </a:lnTo>
                    <a:lnTo>
                      <a:pt x="58" y="448"/>
                    </a:lnTo>
                    <a:lnTo>
                      <a:pt x="58" y="461"/>
                    </a:lnTo>
                    <a:lnTo>
                      <a:pt x="58" y="475"/>
                    </a:lnTo>
                    <a:lnTo>
                      <a:pt x="58" y="489"/>
                    </a:lnTo>
                    <a:lnTo>
                      <a:pt x="58" y="502"/>
                    </a:lnTo>
                    <a:lnTo>
                      <a:pt x="58" y="516"/>
                    </a:lnTo>
                    <a:lnTo>
                      <a:pt x="58" y="531"/>
                    </a:lnTo>
                    <a:lnTo>
                      <a:pt x="58" y="544"/>
                    </a:lnTo>
                    <a:lnTo>
                      <a:pt x="57" y="558"/>
                    </a:lnTo>
                    <a:lnTo>
                      <a:pt x="57" y="573"/>
                    </a:lnTo>
                    <a:lnTo>
                      <a:pt x="57" y="587"/>
                    </a:lnTo>
                    <a:lnTo>
                      <a:pt x="57" y="602"/>
                    </a:lnTo>
                    <a:lnTo>
                      <a:pt x="56" y="616"/>
                    </a:lnTo>
                    <a:lnTo>
                      <a:pt x="56" y="632"/>
                    </a:lnTo>
                    <a:lnTo>
                      <a:pt x="56" y="646"/>
                    </a:lnTo>
                    <a:lnTo>
                      <a:pt x="56" y="662"/>
                    </a:lnTo>
                    <a:lnTo>
                      <a:pt x="54" y="678"/>
                    </a:lnTo>
                    <a:lnTo>
                      <a:pt x="54" y="693"/>
                    </a:lnTo>
                    <a:lnTo>
                      <a:pt x="54" y="709"/>
                    </a:lnTo>
                    <a:lnTo>
                      <a:pt x="54" y="725"/>
                    </a:lnTo>
                    <a:lnTo>
                      <a:pt x="54" y="741"/>
                    </a:lnTo>
                    <a:lnTo>
                      <a:pt x="53" y="758"/>
                    </a:lnTo>
                    <a:lnTo>
                      <a:pt x="53" y="773"/>
                    </a:lnTo>
                    <a:lnTo>
                      <a:pt x="53" y="790"/>
                    </a:lnTo>
                    <a:lnTo>
                      <a:pt x="53" y="806"/>
                    </a:lnTo>
                    <a:lnTo>
                      <a:pt x="53" y="823"/>
                    </a:lnTo>
                    <a:lnTo>
                      <a:pt x="53" y="839"/>
                    </a:lnTo>
                    <a:lnTo>
                      <a:pt x="53" y="856"/>
                    </a:lnTo>
                    <a:lnTo>
                      <a:pt x="53" y="873"/>
                    </a:lnTo>
                    <a:lnTo>
                      <a:pt x="53" y="890"/>
                    </a:lnTo>
                    <a:lnTo>
                      <a:pt x="53" y="906"/>
                    </a:lnTo>
                    <a:lnTo>
                      <a:pt x="53" y="923"/>
                    </a:lnTo>
                    <a:lnTo>
                      <a:pt x="53" y="940"/>
                    </a:lnTo>
                    <a:lnTo>
                      <a:pt x="53" y="957"/>
                    </a:lnTo>
                    <a:lnTo>
                      <a:pt x="53" y="973"/>
                    </a:lnTo>
                    <a:lnTo>
                      <a:pt x="53" y="990"/>
                    </a:lnTo>
                    <a:lnTo>
                      <a:pt x="53" y="1007"/>
                    </a:lnTo>
                    <a:lnTo>
                      <a:pt x="54" y="1024"/>
                    </a:lnTo>
                    <a:lnTo>
                      <a:pt x="54" y="1039"/>
                    </a:lnTo>
                    <a:lnTo>
                      <a:pt x="54" y="1056"/>
                    </a:lnTo>
                    <a:lnTo>
                      <a:pt x="54" y="1074"/>
                    </a:lnTo>
                    <a:lnTo>
                      <a:pt x="56" y="1089"/>
                    </a:lnTo>
                    <a:lnTo>
                      <a:pt x="56" y="1105"/>
                    </a:lnTo>
                    <a:lnTo>
                      <a:pt x="56" y="1122"/>
                    </a:lnTo>
                    <a:lnTo>
                      <a:pt x="56" y="1138"/>
                    </a:lnTo>
                    <a:lnTo>
                      <a:pt x="57" y="1153"/>
                    </a:lnTo>
                    <a:lnTo>
                      <a:pt x="57" y="1169"/>
                    </a:lnTo>
                    <a:lnTo>
                      <a:pt x="58" y="1186"/>
                    </a:lnTo>
                    <a:lnTo>
                      <a:pt x="58" y="1201"/>
                    </a:lnTo>
                    <a:lnTo>
                      <a:pt x="60" y="1216"/>
                    </a:lnTo>
                    <a:lnTo>
                      <a:pt x="60" y="1232"/>
                    </a:lnTo>
                    <a:lnTo>
                      <a:pt x="61" y="1248"/>
                    </a:lnTo>
                    <a:lnTo>
                      <a:pt x="61" y="1262"/>
                    </a:lnTo>
                    <a:lnTo>
                      <a:pt x="62" y="1277"/>
                    </a:lnTo>
                    <a:lnTo>
                      <a:pt x="63" y="1291"/>
                    </a:lnTo>
                    <a:lnTo>
                      <a:pt x="63" y="1307"/>
                    </a:lnTo>
                    <a:lnTo>
                      <a:pt x="65" y="1320"/>
                    </a:lnTo>
                    <a:lnTo>
                      <a:pt x="66" y="1334"/>
                    </a:lnTo>
                    <a:lnTo>
                      <a:pt x="66" y="1347"/>
                    </a:lnTo>
                    <a:lnTo>
                      <a:pt x="67" y="1362"/>
                    </a:lnTo>
                    <a:lnTo>
                      <a:pt x="69" y="1375"/>
                    </a:lnTo>
                    <a:lnTo>
                      <a:pt x="70" y="1388"/>
                    </a:lnTo>
                    <a:lnTo>
                      <a:pt x="71" y="1401"/>
                    </a:lnTo>
                    <a:lnTo>
                      <a:pt x="73" y="1413"/>
                    </a:lnTo>
                    <a:lnTo>
                      <a:pt x="74" y="1426"/>
                    </a:lnTo>
                    <a:lnTo>
                      <a:pt x="75" y="1438"/>
                    </a:lnTo>
                    <a:lnTo>
                      <a:pt x="77" y="1448"/>
                    </a:lnTo>
                    <a:lnTo>
                      <a:pt x="78" y="1460"/>
                    </a:lnTo>
                    <a:lnTo>
                      <a:pt x="79" y="1472"/>
                    </a:lnTo>
                    <a:lnTo>
                      <a:pt x="82" y="1482"/>
                    </a:lnTo>
                    <a:lnTo>
                      <a:pt x="83" y="1493"/>
                    </a:lnTo>
                    <a:lnTo>
                      <a:pt x="84" y="1502"/>
                    </a:lnTo>
                    <a:lnTo>
                      <a:pt x="86" y="1513"/>
                    </a:lnTo>
                    <a:lnTo>
                      <a:pt x="88" y="1522"/>
                    </a:lnTo>
                    <a:lnTo>
                      <a:pt x="90" y="1531"/>
                    </a:lnTo>
                    <a:lnTo>
                      <a:pt x="92" y="1540"/>
                    </a:lnTo>
                    <a:lnTo>
                      <a:pt x="94" y="1548"/>
                    </a:lnTo>
                    <a:lnTo>
                      <a:pt x="96" y="1557"/>
                    </a:lnTo>
                    <a:lnTo>
                      <a:pt x="99" y="1565"/>
                    </a:lnTo>
                    <a:lnTo>
                      <a:pt x="100" y="1573"/>
                    </a:lnTo>
                    <a:lnTo>
                      <a:pt x="103" y="1581"/>
                    </a:lnTo>
                    <a:lnTo>
                      <a:pt x="105" y="1589"/>
                    </a:lnTo>
                    <a:lnTo>
                      <a:pt x="107" y="1595"/>
                    </a:lnTo>
                    <a:lnTo>
                      <a:pt x="109" y="1603"/>
                    </a:lnTo>
                    <a:lnTo>
                      <a:pt x="112" y="1610"/>
                    </a:lnTo>
                    <a:lnTo>
                      <a:pt x="115" y="1616"/>
                    </a:lnTo>
                    <a:lnTo>
                      <a:pt x="117" y="1621"/>
                    </a:lnTo>
                    <a:lnTo>
                      <a:pt x="121" y="1628"/>
                    </a:lnTo>
                    <a:lnTo>
                      <a:pt x="123" y="1633"/>
                    </a:lnTo>
                    <a:lnTo>
                      <a:pt x="126" y="1640"/>
                    </a:lnTo>
                    <a:lnTo>
                      <a:pt x="129" y="1645"/>
                    </a:lnTo>
                    <a:lnTo>
                      <a:pt x="132" y="1650"/>
                    </a:lnTo>
                    <a:lnTo>
                      <a:pt x="134" y="1654"/>
                    </a:lnTo>
                    <a:lnTo>
                      <a:pt x="137" y="1659"/>
                    </a:lnTo>
                    <a:lnTo>
                      <a:pt x="141" y="1665"/>
                    </a:lnTo>
                    <a:lnTo>
                      <a:pt x="144" y="1669"/>
                    </a:lnTo>
                    <a:lnTo>
                      <a:pt x="146" y="1673"/>
                    </a:lnTo>
                    <a:lnTo>
                      <a:pt x="150" y="1676"/>
                    </a:lnTo>
                    <a:lnTo>
                      <a:pt x="153" y="1680"/>
                    </a:lnTo>
                    <a:lnTo>
                      <a:pt x="155" y="1684"/>
                    </a:lnTo>
                    <a:lnTo>
                      <a:pt x="159" y="1688"/>
                    </a:lnTo>
                    <a:lnTo>
                      <a:pt x="162" y="1691"/>
                    </a:lnTo>
                    <a:lnTo>
                      <a:pt x="166" y="1695"/>
                    </a:lnTo>
                    <a:lnTo>
                      <a:pt x="168" y="1697"/>
                    </a:lnTo>
                    <a:lnTo>
                      <a:pt x="172" y="1700"/>
                    </a:lnTo>
                    <a:lnTo>
                      <a:pt x="175" y="1704"/>
                    </a:lnTo>
                    <a:lnTo>
                      <a:pt x="179" y="1705"/>
                    </a:lnTo>
                    <a:lnTo>
                      <a:pt x="182" y="1708"/>
                    </a:lnTo>
                    <a:lnTo>
                      <a:pt x="186" y="1711"/>
                    </a:lnTo>
                    <a:lnTo>
                      <a:pt x="188" y="1713"/>
                    </a:lnTo>
                    <a:lnTo>
                      <a:pt x="192" y="1714"/>
                    </a:lnTo>
                    <a:lnTo>
                      <a:pt x="195" y="1717"/>
                    </a:lnTo>
                    <a:lnTo>
                      <a:pt x="199" y="1718"/>
                    </a:lnTo>
                    <a:lnTo>
                      <a:pt x="201" y="1720"/>
                    </a:lnTo>
                    <a:lnTo>
                      <a:pt x="205" y="1721"/>
                    </a:lnTo>
                    <a:lnTo>
                      <a:pt x="209" y="1722"/>
                    </a:lnTo>
                    <a:lnTo>
                      <a:pt x="212" y="1724"/>
                    </a:lnTo>
                    <a:lnTo>
                      <a:pt x="216" y="1725"/>
                    </a:lnTo>
                    <a:lnTo>
                      <a:pt x="218" y="1726"/>
                    </a:lnTo>
                    <a:lnTo>
                      <a:pt x="222" y="1726"/>
                    </a:lnTo>
                    <a:lnTo>
                      <a:pt x="225" y="1728"/>
                    </a:lnTo>
                    <a:lnTo>
                      <a:pt x="229" y="1728"/>
                    </a:lnTo>
                    <a:lnTo>
                      <a:pt x="232" y="1729"/>
                    </a:lnTo>
                    <a:lnTo>
                      <a:pt x="235" y="1729"/>
                    </a:lnTo>
                    <a:lnTo>
                      <a:pt x="238" y="1730"/>
                    </a:lnTo>
                    <a:lnTo>
                      <a:pt x="242" y="1730"/>
                    </a:lnTo>
                    <a:lnTo>
                      <a:pt x="245" y="1730"/>
                    </a:lnTo>
                    <a:lnTo>
                      <a:pt x="249" y="1730"/>
                    </a:lnTo>
                    <a:lnTo>
                      <a:pt x="251" y="1730"/>
                    </a:lnTo>
                    <a:lnTo>
                      <a:pt x="255" y="1730"/>
                    </a:lnTo>
                    <a:lnTo>
                      <a:pt x="258" y="1730"/>
                    </a:lnTo>
                    <a:lnTo>
                      <a:pt x="262" y="1730"/>
                    </a:lnTo>
                    <a:lnTo>
                      <a:pt x="264" y="1730"/>
                    </a:lnTo>
                    <a:lnTo>
                      <a:pt x="267" y="1730"/>
                    </a:lnTo>
                    <a:lnTo>
                      <a:pt x="271" y="1730"/>
                    </a:lnTo>
                    <a:lnTo>
                      <a:pt x="274" y="1730"/>
                    </a:lnTo>
                    <a:lnTo>
                      <a:pt x="276" y="1730"/>
                    </a:lnTo>
                    <a:lnTo>
                      <a:pt x="279" y="1729"/>
                    </a:lnTo>
                    <a:lnTo>
                      <a:pt x="281" y="1729"/>
                    </a:lnTo>
                    <a:lnTo>
                      <a:pt x="285" y="1729"/>
                    </a:lnTo>
                    <a:lnTo>
                      <a:pt x="288" y="1728"/>
                    </a:lnTo>
                    <a:lnTo>
                      <a:pt x="291" y="1726"/>
                    </a:lnTo>
                    <a:lnTo>
                      <a:pt x="293" y="1726"/>
                    </a:lnTo>
                    <a:lnTo>
                      <a:pt x="296" y="1725"/>
                    </a:lnTo>
                    <a:lnTo>
                      <a:pt x="298" y="1724"/>
                    </a:lnTo>
                    <a:lnTo>
                      <a:pt x="301" y="1724"/>
                    </a:lnTo>
                    <a:lnTo>
                      <a:pt x="304" y="1722"/>
                    </a:lnTo>
                    <a:lnTo>
                      <a:pt x="306" y="1721"/>
                    </a:lnTo>
                    <a:lnTo>
                      <a:pt x="309" y="1720"/>
                    </a:lnTo>
                    <a:lnTo>
                      <a:pt x="312" y="1718"/>
                    </a:lnTo>
                    <a:lnTo>
                      <a:pt x="314" y="1716"/>
                    </a:lnTo>
                    <a:lnTo>
                      <a:pt x="317" y="1714"/>
                    </a:lnTo>
                    <a:lnTo>
                      <a:pt x="318" y="1712"/>
                    </a:lnTo>
                    <a:lnTo>
                      <a:pt x="321" y="1709"/>
                    </a:lnTo>
                    <a:lnTo>
                      <a:pt x="323" y="1707"/>
                    </a:lnTo>
                    <a:lnTo>
                      <a:pt x="326" y="1704"/>
                    </a:lnTo>
                    <a:lnTo>
                      <a:pt x="327" y="1701"/>
                    </a:lnTo>
                    <a:lnTo>
                      <a:pt x="330" y="1699"/>
                    </a:lnTo>
                    <a:lnTo>
                      <a:pt x="333" y="1695"/>
                    </a:lnTo>
                    <a:lnTo>
                      <a:pt x="335" y="1692"/>
                    </a:lnTo>
                    <a:lnTo>
                      <a:pt x="337" y="1688"/>
                    </a:lnTo>
                    <a:lnTo>
                      <a:pt x="339" y="1684"/>
                    </a:lnTo>
                    <a:lnTo>
                      <a:pt x="340" y="1680"/>
                    </a:lnTo>
                    <a:lnTo>
                      <a:pt x="343" y="1675"/>
                    </a:lnTo>
                    <a:lnTo>
                      <a:pt x="346" y="1671"/>
                    </a:lnTo>
                    <a:lnTo>
                      <a:pt x="347" y="1666"/>
                    </a:lnTo>
                    <a:lnTo>
                      <a:pt x="350" y="1661"/>
                    </a:lnTo>
                    <a:lnTo>
                      <a:pt x="352" y="1655"/>
                    </a:lnTo>
                    <a:lnTo>
                      <a:pt x="354" y="1649"/>
                    </a:lnTo>
                    <a:lnTo>
                      <a:pt x="356" y="1642"/>
                    </a:lnTo>
                    <a:lnTo>
                      <a:pt x="358" y="1636"/>
                    </a:lnTo>
                    <a:lnTo>
                      <a:pt x="360" y="1629"/>
                    </a:lnTo>
                    <a:lnTo>
                      <a:pt x="361" y="1623"/>
                    </a:lnTo>
                    <a:lnTo>
                      <a:pt x="363" y="1615"/>
                    </a:lnTo>
                    <a:lnTo>
                      <a:pt x="365" y="1607"/>
                    </a:lnTo>
                    <a:lnTo>
                      <a:pt x="367" y="1599"/>
                    </a:lnTo>
                    <a:lnTo>
                      <a:pt x="369" y="1590"/>
                    </a:lnTo>
                    <a:lnTo>
                      <a:pt x="371" y="1582"/>
                    </a:lnTo>
                    <a:lnTo>
                      <a:pt x="372" y="1573"/>
                    </a:lnTo>
                    <a:lnTo>
                      <a:pt x="375" y="1562"/>
                    </a:lnTo>
                    <a:lnTo>
                      <a:pt x="376" y="1553"/>
                    </a:lnTo>
                    <a:lnTo>
                      <a:pt x="377" y="1543"/>
                    </a:lnTo>
                    <a:lnTo>
                      <a:pt x="380" y="1531"/>
                    </a:lnTo>
                    <a:lnTo>
                      <a:pt x="381" y="1520"/>
                    </a:lnTo>
                    <a:lnTo>
                      <a:pt x="382" y="1509"/>
                    </a:lnTo>
                    <a:lnTo>
                      <a:pt x="385" y="1496"/>
                    </a:lnTo>
                    <a:lnTo>
                      <a:pt x="386" y="1484"/>
                    </a:lnTo>
                    <a:lnTo>
                      <a:pt x="388" y="1471"/>
                    </a:lnTo>
                    <a:lnTo>
                      <a:pt x="389" y="1458"/>
                    </a:lnTo>
                    <a:lnTo>
                      <a:pt x="392" y="1443"/>
                    </a:lnTo>
                    <a:lnTo>
                      <a:pt x="393" y="1429"/>
                    </a:lnTo>
                    <a:lnTo>
                      <a:pt x="396" y="1414"/>
                    </a:lnTo>
                    <a:lnTo>
                      <a:pt x="397" y="1399"/>
                    </a:lnTo>
                    <a:lnTo>
                      <a:pt x="398" y="1383"/>
                    </a:lnTo>
                    <a:lnTo>
                      <a:pt x="400" y="1366"/>
                    </a:lnTo>
                    <a:lnTo>
                      <a:pt x="402" y="1349"/>
                    </a:lnTo>
                    <a:lnTo>
                      <a:pt x="403" y="1332"/>
                    </a:lnTo>
                    <a:lnTo>
                      <a:pt x="405" y="1313"/>
                    </a:lnTo>
                    <a:lnTo>
                      <a:pt x="406" y="1295"/>
                    </a:lnTo>
                    <a:lnTo>
                      <a:pt x="409" y="1277"/>
                    </a:lnTo>
                    <a:lnTo>
                      <a:pt x="410" y="1257"/>
                    </a:lnTo>
                    <a:lnTo>
                      <a:pt x="411" y="1236"/>
                    </a:lnTo>
                    <a:lnTo>
                      <a:pt x="413" y="1215"/>
                    </a:lnTo>
                    <a:lnTo>
                      <a:pt x="414" y="1194"/>
                    </a:lnTo>
                    <a:lnTo>
                      <a:pt x="417" y="1172"/>
                    </a:lnTo>
                    <a:lnTo>
                      <a:pt x="418" y="1150"/>
                    </a:lnTo>
                    <a:lnTo>
                      <a:pt x="419" y="1127"/>
                    </a:lnTo>
                    <a:lnTo>
                      <a:pt x="421" y="1104"/>
                    </a:lnTo>
                    <a:lnTo>
                      <a:pt x="422" y="1079"/>
                    </a:lnTo>
                    <a:lnTo>
                      <a:pt x="423" y="1055"/>
                    </a:lnTo>
                    <a:lnTo>
                      <a:pt x="424" y="1030"/>
                    </a:lnTo>
                    <a:lnTo>
                      <a:pt x="426" y="1005"/>
                    </a:lnTo>
                    <a:lnTo>
                      <a:pt x="427" y="980"/>
                    </a:lnTo>
                    <a:lnTo>
                      <a:pt x="430" y="954"/>
                    </a:lnTo>
                    <a:lnTo>
                      <a:pt x="431" y="929"/>
                    </a:lnTo>
                    <a:lnTo>
                      <a:pt x="432" y="903"/>
                    </a:lnTo>
                    <a:lnTo>
                      <a:pt x="434" y="877"/>
                    </a:lnTo>
                    <a:lnTo>
                      <a:pt x="435" y="851"/>
                    </a:lnTo>
                    <a:lnTo>
                      <a:pt x="436" y="825"/>
                    </a:lnTo>
                    <a:lnTo>
                      <a:pt x="436" y="798"/>
                    </a:lnTo>
                    <a:lnTo>
                      <a:pt x="438" y="771"/>
                    </a:lnTo>
                    <a:lnTo>
                      <a:pt x="439" y="745"/>
                    </a:lnTo>
                    <a:lnTo>
                      <a:pt x="440" y="718"/>
                    </a:lnTo>
                    <a:lnTo>
                      <a:pt x="442" y="692"/>
                    </a:lnTo>
                    <a:lnTo>
                      <a:pt x="443" y="665"/>
                    </a:lnTo>
                    <a:lnTo>
                      <a:pt x="444" y="638"/>
                    </a:lnTo>
                    <a:lnTo>
                      <a:pt x="445" y="612"/>
                    </a:lnTo>
                    <a:lnTo>
                      <a:pt x="445" y="586"/>
                    </a:lnTo>
                    <a:lnTo>
                      <a:pt x="447" y="560"/>
                    </a:lnTo>
                    <a:lnTo>
                      <a:pt x="448" y="535"/>
                    </a:lnTo>
                    <a:lnTo>
                      <a:pt x="449" y="509"/>
                    </a:lnTo>
                    <a:lnTo>
                      <a:pt x="451" y="484"/>
                    </a:lnTo>
                    <a:lnTo>
                      <a:pt x="451" y="459"/>
                    </a:lnTo>
                    <a:lnTo>
                      <a:pt x="452" y="434"/>
                    </a:lnTo>
                    <a:lnTo>
                      <a:pt x="453" y="410"/>
                    </a:lnTo>
                    <a:lnTo>
                      <a:pt x="453" y="387"/>
                    </a:lnTo>
                    <a:lnTo>
                      <a:pt x="455" y="363"/>
                    </a:lnTo>
                    <a:lnTo>
                      <a:pt x="456" y="340"/>
                    </a:lnTo>
                    <a:lnTo>
                      <a:pt x="456" y="317"/>
                    </a:lnTo>
                    <a:lnTo>
                      <a:pt x="457" y="295"/>
                    </a:lnTo>
                    <a:lnTo>
                      <a:pt x="457" y="274"/>
                    </a:lnTo>
                    <a:lnTo>
                      <a:pt x="459" y="253"/>
                    </a:lnTo>
                    <a:lnTo>
                      <a:pt x="459" y="233"/>
                    </a:lnTo>
                    <a:lnTo>
                      <a:pt x="460" y="214"/>
                    </a:lnTo>
                    <a:lnTo>
                      <a:pt x="460" y="194"/>
                    </a:lnTo>
                    <a:lnTo>
                      <a:pt x="461" y="176"/>
                    </a:lnTo>
                    <a:lnTo>
                      <a:pt x="463" y="159"/>
                    </a:lnTo>
                    <a:lnTo>
                      <a:pt x="463" y="142"/>
                    </a:lnTo>
                    <a:lnTo>
                      <a:pt x="463" y="126"/>
                    </a:lnTo>
                    <a:lnTo>
                      <a:pt x="464" y="110"/>
                    </a:lnTo>
                    <a:lnTo>
                      <a:pt x="464" y="96"/>
                    </a:lnTo>
                    <a:lnTo>
                      <a:pt x="464" y="83"/>
                    </a:lnTo>
                    <a:lnTo>
                      <a:pt x="465" y="70"/>
                    </a:lnTo>
                    <a:lnTo>
                      <a:pt x="465" y="59"/>
                    </a:lnTo>
                    <a:lnTo>
                      <a:pt x="465" y="47"/>
                    </a:lnTo>
                    <a:lnTo>
                      <a:pt x="465" y="38"/>
                    </a:lnTo>
                    <a:lnTo>
                      <a:pt x="465" y="30"/>
                    </a:lnTo>
                    <a:lnTo>
                      <a:pt x="467" y="22"/>
                    </a:lnTo>
                    <a:lnTo>
                      <a:pt x="467" y="16"/>
                    </a:lnTo>
                    <a:lnTo>
                      <a:pt x="467" y="11"/>
                    </a:lnTo>
                    <a:lnTo>
                      <a:pt x="467" y="5"/>
                    </a:lnTo>
                    <a:lnTo>
                      <a:pt x="467" y="3"/>
                    </a:lnTo>
                    <a:lnTo>
                      <a:pt x="467" y="1"/>
                    </a:lnTo>
                    <a:lnTo>
                      <a:pt x="467" y="0"/>
                    </a:lnTo>
                    <a:lnTo>
                      <a:pt x="524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7" name="Freeform 88"/>
              <p:cNvSpPr>
                <a:spLocks/>
              </p:cNvSpPr>
              <p:nvPr/>
            </p:nvSpPr>
            <p:spPr bwMode="auto">
              <a:xfrm>
                <a:off x="2563" y="1893"/>
                <a:ext cx="30" cy="499"/>
              </a:xfrm>
              <a:custGeom>
                <a:avLst/>
                <a:gdLst>
                  <a:gd name="T0" fmla="*/ 0 w 90"/>
                  <a:gd name="T1" fmla="*/ 0 h 1498"/>
                  <a:gd name="T2" fmla="*/ 0 w 90"/>
                  <a:gd name="T3" fmla="*/ 0 h 1498"/>
                  <a:gd name="T4" fmla="*/ 0 w 90"/>
                  <a:gd name="T5" fmla="*/ 0 h 1498"/>
                  <a:gd name="T6" fmla="*/ 0 w 90"/>
                  <a:gd name="T7" fmla="*/ 0 h 1498"/>
                  <a:gd name="T8" fmla="*/ 0 w 90"/>
                  <a:gd name="T9" fmla="*/ 0 h 1498"/>
                  <a:gd name="T10" fmla="*/ 0 w 90"/>
                  <a:gd name="T11" fmla="*/ 0 h 1498"/>
                  <a:gd name="T12" fmla="*/ 0 w 90"/>
                  <a:gd name="T13" fmla="*/ 0 h 1498"/>
                  <a:gd name="T14" fmla="*/ 0 w 90"/>
                  <a:gd name="T15" fmla="*/ 0 h 1498"/>
                  <a:gd name="T16" fmla="*/ 0 w 90"/>
                  <a:gd name="T17" fmla="*/ 0 h 1498"/>
                  <a:gd name="T18" fmla="*/ 0 w 90"/>
                  <a:gd name="T19" fmla="*/ 0 h 1498"/>
                  <a:gd name="T20" fmla="*/ 0 w 90"/>
                  <a:gd name="T21" fmla="*/ 0 h 1498"/>
                  <a:gd name="T22" fmla="*/ 0 w 90"/>
                  <a:gd name="T23" fmla="*/ 0 h 1498"/>
                  <a:gd name="T24" fmla="*/ 0 w 90"/>
                  <a:gd name="T25" fmla="*/ 0 h 1498"/>
                  <a:gd name="T26" fmla="*/ 0 w 90"/>
                  <a:gd name="T27" fmla="*/ 0 h 1498"/>
                  <a:gd name="T28" fmla="*/ 0 w 90"/>
                  <a:gd name="T29" fmla="*/ 0 h 1498"/>
                  <a:gd name="T30" fmla="*/ 0 w 90"/>
                  <a:gd name="T31" fmla="*/ 0 h 1498"/>
                  <a:gd name="T32" fmla="*/ 0 w 90"/>
                  <a:gd name="T33" fmla="*/ 0 h 1498"/>
                  <a:gd name="T34" fmla="*/ 0 w 90"/>
                  <a:gd name="T35" fmla="*/ 0 h 1498"/>
                  <a:gd name="T36" fmla="*/ 0 w 90"/>
                  <a:gd name="T37" fmla="*/ 0 h 1498"/>
                  <a:gd name="T38" fmla="*/ 0 w 90"/>
                  <a:gd name="T39" fmla="*/ 0 h 1498"/>
                  <a:gd name="T40" fmla="*/ 0 w 90"/>
                  <a:gd name="T41" fmla="*/ 0 h 1498"/>
                  <a:gd name="T42" fmla="*/ 0 w 90"/>
                  <a:gd name="T43" fmla="*/ 0 h 1498"/>
                  <a:gd name="T44" fmla="*/ 0 w 90"/>
                  <a:gd name="T45" fmla="*/ 0 h 1498"/>
                  <a:gd name="T46" fmla="*/ 0 w 90"/>
                  <a:gd name="T47" fmla="*/ 0 h 1498"/>
                  <a:gd name="T48" fmla="*/ 0 w 90"/>
                  <a:gd name="T49" fmla="*/ 0 h 1498"/>
                  <a:gd name="T50" fmla="*/ 0 w 90"/>
                  <a:gd name="T51" fmla="*/ 0 h 1498"/>
                  <a:gd name="T52" fmla="*/ 0 w 90"/>
                  <a:gd name="T53" fmla="*/ 0 h 1498"/>
                  <a:gd name="T54" fmla="*/ 0 w 90"/>
                  <a:gd name="T55" fmla="*/ 0 h 1498"/>
                  <a:gd name="T56" fmla="*/ 0 w 90"/>
                  <a:gd name="T57" fmla="*/ 0 h 1498"/>
                  <a:gd name="T58" fmla="*/ 0 w 90"/>
                  <a:gd name="T59" fmla="*/ 0 h 1498"/>
                  <a:gd name="T60" fmla="*/ 0 w 90"/>
                  <a:gd name="T61" fmla="*/ 0 h 1498"/>
                  <a:gd name="T62" fmla="*/ 0 w 90"/>
                  <a:gd name="T63" fmla="*/ 0 h 1498"/>
                  <a:gd name="T64" fmla="*/ 0 w 90"/>
                  <a:gd name="T65" fmla="*/ 0 h 1498"/>
                  <a:gd name="T66" fmla="*/ 0 w 90"/>
                  <a:gd name="T67" fmla="*/ 0 h 1498"/>
                  <a:gd name="T68" fmla="*/ 0 w 90"/>
                  <a:gd name="T69" fmla="*/ 0 h 1498"/>
                  <a:gd name="T70" fmla="*/ 0 w 90"/>
                  <a:gd name="T71" fmla="*/ 0 h 1498"/>
                  <a:gd name="T72" fmla="*/ 0 w 90"/>
                  <a:gd name="T73" fmla="*/ 0 h 1498"/>
                  <a:gd name="T74" fmla="*/ 0 w 90"/>
                  <a:gd name="T75" fmla="*/ 0 h 1498"/>
                  <a:gd name="T76" fmla="*/ 0 w 90"/>
                  <a:gd name="T77" fmla="*/ 0 h 1498"/>
                  <a:gd name="T78" fmla="*/ 0 w 90"/>
                  <a:gd name="T79" fmla="*/ 0 h 1498"/>
                  <a:gd name="T80" fmla="*/ 0 w 90"/>
                  <a:gd name="T81" fmla="*/ 0 h 1498"/>
                  <a:gd name="T82" fmla="*/ 0 w 90"/>
                  <a:gd name="T83" fmla="*/ 0 h 1498"/>
                  <a:gd name="T84" fmla="*/ 0 w 90"/>
                  <a:gd name="T85" fmla="*/ 0 h 1498"/>
                  <a:gd name="T86" fmla="*/ 0 w 90"/>
                  <a:gd name="T87" fmla="*/ 0 h 1498"/>
                  <a:gd name="T88" fmla="*/ 0 w 90"/>
                  <a:gd name="T89" fmla="*/ 0 h 1498"/>
                  <a:gd name="T90" fmla="*/ 0 w 90"/>
                  <a:gd name="T91" fmla="*/ 0 h 1498"/>
                  <a:gd name="T92" fmla="*/ 0 w 90"/>
                  <a:gd name="T93" fmla="*/ 0 h 1498"/>
                  <a:gd name="T94" fmla="*/ 0 w 90"/>
                  <a:gd name="T95" fmla="*/ 0 h 1498"/>
                  <a:gd name="T96" fmla="*/ 0 w 90"/>
                  <a:gd name="T97" fmla="*/ 0 h 1498"/>
                  <a:gd name="T98" fmla="*/ 0 w 90"/>
                  <a:gd name="T99" fmla="*/ 0 h 1498"/>
                  <a:gd name="T100" fmla="*/ 0 w 90"/>
                  <a:gd name="T101" fmla="*/ 0 h 1498"/>
                  <a:gd name="T102" fmla="*/ 0 w 90"/>
                  <a:gd name="T103" fmla="*/ 0 h 149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0"/>
                  <a:gd name="T157" fmla="*/ 0 h 1498"/>
                  <a:gd name="T158" fmla="*/ 90 w 90"/>
                  <a:gd name="T159" fmla="*/ 1498 h 149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0" h="1498">
                    <a:moveTo>
                      <a:pt x="10" y="0"/>
                    </a:moveTo>
                    <a:lnTo>
                      <a:pt x="10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22"/>
                    </a:lnTo>
                    <a:lnTo>
                      <a:pt x="9" y="27"/>
                    </a:lnTo>
                    <a:lnTo>
                      <a:pt x="9" y="33"/>
                    </a:lnTo>
                    <a:lnTo>
                      <a:pt x="9" y="39"/>
                    </a:lnTo>
                    <a:lnTo>
                      <a:pt x="7" y="46"/>
                    </a:lnTo>
                    <a:lnTo>
                      <a:pt x="7" y="52"/>
                    </a:lnTo>
                    <a:lnTo>
                      <a:pt x="7" y="59"/>
                    </a:lnTo>
                    <a:lnTo>
                      <a:pt x="7" y="68"/>
                    </a:lnTo>
                    <a:lnTo>
                      <a:pt x="7" y="76"/>
                    </a:lnTo>
                    <a:lnTo>
                      <a:pt x="7" y="84"/>
                    </a:lnTo>
                    <a:lnTo>
                      <a:pt x="6" y="93"/>
                    </a:lnTo>
                    <a:lnTo>
                      <a:pt x="6" y="103"/>
                    </a:lnTo>
                    <a:lnTo>
                      <a:pt x="6" y="113"/>
                    </a:lnTo>
                    <a:lnTo>
                      <a:pt x="6" y="123"/>
                    </a:lnTo>
                    <a:lnTo>
                      <a:pt x="6" y="134"/>
                    </a:lnTo>
                    <a:lnTo>
                      <a:pt x="6" y="144"/>
                    </a:lnTo>
                    <a:lnTo>
                      <a:pt x="5" y="156"/>
                    </a:lnTo>
                    <a:lnTo>
                      <a:pt x="5" y="168"/>
                    </a:lnTo>
                    <a:lnTo>
                      <a:pt x="5" y="179"/>
                    </a:lnTo>
                    <a:lnTo>
                      <a:pt x="5" y="191"/>
                    </a:lnTo>
                    <a:lnTo>
                      <a:pt x="5" y="204"/>
                    </a:lnTo>
                    <a:lnTo>
                      <a:pt x="5" y="216"/>
                    </a:lnTo>
                    <a:lnTo>
                      <a:pt x="4" y="231"/>
                    </a:lnTo>
                    <a:lnTo>
                      <a:pt x="4" y="244"/>
                    </a:lnTo>
                    <a:lnTo>
                      <a:pt x="4" y="257"/>
                    </a:lnTo>
                    <a:lnTo>
                      <a:pt x="4" y="271"/>
                    </a:lnTo>
                    <a:lnTo>
                      <a:pt x="4" y="286"/>
                    </a:lnTo>
                    <a:lnTo>
                      <a:pt x="4" y="300"/>
                    </a:lnTo>
                    <a:lnTo>
                      <a:pt x="2" y="314"/>
                    </a:lnTo>
                    <a:lnTo>
                      <a:pt x="2" y="330"/>
                    </a:lnTo>
                    <a:lnTo>
                      <a:pt x="2" y="345"/>
                    </a:lnTo>
                    <a:lnTo>
                      <a:pt x="2" y="360"/>
                    </a:lnTo>
                    <a:lnTo>
                      <a:pt x="2" y="376"/>
                    </a:lnTo>
                    <a:lnTo>
                      <a:pt x="1" y="392"/>
                    </a:lnTo>
                    <a:lnTo>
                      <a:pt x="1" y="407"/>
                    </a:lnTo>
                    <a:lnTo>
                      <a:pt x="1" y="425"/>
                    </a:lnTo>
                    <a:lnTo>
                      <a:pt x="1" y="440"/>
                    </a:lnTo>
                    <a:lnTo>
                      <a:pt x="1" y="457"/>
                    </a:lnTo>
                    <a:lnTo>
                      <a:pt x="1" y="473"/>
                    </a:lnTo>
                    <a:lnTo>
                      <a:pt x="1" y="490"/>
                    </a:lnTo>
                    <a:lnTo>
                      <a:pt x="1" y="507"/>
                    </a:lnTo>
                    <a:lnTo>
                      <a:pt x="0" y="524"/>
                    </a:lnTo>
                    <a:lnTo>
                      <a:pt x="0" y="541"/>
                    </a:lnTo>
                    <a:lnTo>
                      <a:pt x="0" y="558"/>
                    </a:lnTo>
                    <a:lnTo>
                      <a:pt x="0" y="575"/>
                    </a:lnTo>
                    <a:lnTo>
                      <a:pt x="0" y="592"/>
                    </a:lnTo>
                    <a:lnTo>
                      <a:pt x="0" y="611"/>
                    </a:lnTo>
                    <a:lnTo>
                      <a:pt x="0" y="628"/>
                    </a:lnTo>
                    <a:lnTo>
                      <a:pt x="0" y="645"/>
                    </a:lnTo>
                    <a:lnTo>
                      <a:pt x="0" y="663"/>
                    </a:lnTo>
                    <a:lnTo>
                      <a:pt x="0" y="680"/>
                    </a:lnTo>
                    <a:lnTo>
                      <a:pt x="0" y="698"/>
                    </a:lnTo>
                    <a:lnTo>
                      <a:pt x="0" y="715"/>
                    </a:lnTo>
                    <a:lnTo>
                      <a:pt x="0" y="733"/>
                    </a:lnTo>
                    <a:lnTo>
                      <a:pt x="1" y="751"/>
                    </a:lnTo>
                    <a:lnTo>
                      <a:pt x="1" y="768"/>
                    </a:lnTo>
                    <a:lnTo>
                      <a:pt x="1" y="785"/>
                    </a:lnTo>
                    <a:lnTo>
                      <a:pt x="1" y="803"/>
                    </a:lnTo>
                    <a:lnTo>
                      <a:pt x="1" y="820"/>
                    </a:lnTo>
                    <a:lnTo>
                      <a:pt x="1" y="839"/>
                    </a:lnTo>
                    <a:lnTo>
                      <a:pt x="1" y="856"/>
                    </a:lnTo>
                    <a:lnTo>
                      <a:pt x="2" y="873"/>
                    </a:lnTo>
                    <a:lnTo>
                      <a:pt x="2" y="890"/>
                    </a:lnTo>
                    <a:lnTo>
                      <a:pt x="2" y="907"/>
                    </a:lnTo>
                    <a:lnTo>
                      <a:pt x="2" y="924"/>
                    </a:lnTo>
                    <a:lnTo>
                      <a:pt x="4" y="941"/>
                    </a:lnTo>
                    <a:lnTo>
                      <a:pt x="4" y="958"/>
                    </a:lnTo>
                    <a:lnTo>
                      <a:pt x="4" y="975"/>
                    </a:lnTo>
                    <a:lnTo>
                      <a:pt x="4" y="991"/>
                    </a:lnTo>
                    <a:lnTo>
                      <a:pt x="5" y="1008"/>
                    </a:lnTo>
                    <a:lnTo>
                      <a:pt x="5" y="1024"/>
                    </a:lnTo>
                    <a:lnTo>
                      <a:pt x="5" y="1041"/>
                    </a:lnTo>
                    <a:lnTo>
                      <a:pt x="6" y="1056"/>
                    </a:lnTo>
                    <a:lnTo>
                      <a:pt x="6" y="1072"/>
                    </a:lnTo>
                    <a:lnTo>
                      <a:pt x="6" y="1088"/>
                    </a:lnTo>
                    <a:lnTo>
                      <a:pt x="6" y="1103"/>
                    </a:lnTo>
                    <a:lnTo>
                      <a:pt x="7" y="1118"/>
                    </a:lnTo>
                    <a:lnTo>
                      <a:pt x="7" y="1134"/>
                    </a:lnTo>
                    <a:lnTo>
                      <a:pt x="9" y="1148"/>
                    </a:lnTo>
                    <a:lnTo>
                      <a:pt x="9" y="1164"/>
                    </a:lnTo>
                    <a:lnTo>
                      <a:pt x="9" y="1178"/>
                    </a:lnTo>
                    <a:lnTo>
                      <a:pt x="10" y="1193"/>
                    </a:lnTo>
                    <a:lnTo>
                      <a:pt x="10" y="1206"/>
                    </a:lnTo>
                    <a:lnTo>
                      <a:pt x="11" y="1220"/>
                    </a:lnTo>
                    <a:lnTo>
                      <a:pt x="11" y="1233"/>
                    </a:lnTo>
                    <a:lnTo>
                      <a:pt x="11" y="1248"/>
                    </a:lnTo>
                    <a:lnTo>
                      <a:pt x="13" y="1261"/>
                    </a:lnTo>
                    <a:lnTo>
                      <a:pt x="13" y="1274"/>
                    </a:lnTo>
                    <a:lnTo>
                      <a:pt x="13" y="1286"/>
                    </a:lnTo>
                    <a:lnTo>
                      <a:pt x="14" y="1297"/>
                    </a:lnTo>
                    <a:lnTo>
                      <a:pt x="14" y="1309"/>
                    </a:lnTo>
                    <a:lnTo>
                      <a:pt x="15" y="1321"/>
                    </a:lnTo>
                    <a:lnTo>
                      <a:pt x="15" y="1333"/>
                    </a:lnTo>
                    <a:lnTo>
                      <a:pt x="15" y="1345"/>
                    </a:lnTo>
                    <a:lnTo>
                      <a:pt x="17" y="1355"/>
                    </a:lnTo>
                    <a:lnTo>
                      <a:pt x="17" y="1366"/>
                    </a:lnTo>
                    <a:lnTo>
                      <a:pt x="17" y="1375"/>
                    </a:lnTo>
                    <a:lnTo>
                      <a:pt x="18" y="1385"/>
                    </a:lnTo>
                    <a:lnTo>
                      <a:pt x="18" y="1394"/>
                    </a:lnTo>
                    <a:lnTo>
                      <a:pt x="18" y="1404"/>
                    </a:lnTo>
                    <a:lnTo>
                      <a:pt x="19" y="1411"/>
                    </a:lnTo>
                    <a:lnTo>
                      <a:pt x="19" y="1421"/>
                    </a:lnTo>
                    <a:lnTo>
                      <a:pt x="19" y="1429"/>
                    </a:lnTo>
                    <a:lnTo>
                      <a:pt x="21" y="1436"/>
                    </a:lnTo>
                    <a:lnTo>
                      <a:pt x="21" y="1443"/>
                    </a:lnTo>
                    <a:lnTo>
                      <a:pt x="21" y="1449"/>
                    </a:lnTo>
                    <a:lnTo>
                      <a:pt x="21" y="1456"/>
                    </a:lnTo>
                    <a:lnTo>
                      <a:pt x="22" y="1461"/>
                    </a:lnTo>
                    <a:lnTo>
                      <a:pt x="22" y="1468"/>
                    </a:lnTo>
                    <a:lnTo>
                      <a:pt x="22" y="1472"/>
                    </a:lnTo>
                    <a:lnTo>
                      <a:pt x="22" y="1477"/>
                    </a:lnTo>
                    <a:lnTo>
                      <a:pt x="22" y="1481"/>
                    </a:lnTo>
                    <a:lnTo>
                      <a:pt x="22" y="1485"/>
                    </a:lnTo>
                    <a:lnTo>
                      <a:pt x="23" y="1489"/>
                    </a:lnTo>
                    <a:lnTo>
                      <a:pt x="23" y="1491"/>
                    </a:lnTo>
                    <a:lnTo>
                      <a:pt x="23" y="1494"/>
                    </a:lnTo>
                    <a:lnTo>
                      <a:pt x="23" y="1495"/>
                    </a:lnTo>
                    <a:lnTo>
                      <a:pt x="23" y="1497"/>
                    </a:lnTo>
                    <a:lnTo>
                      <a:pt x="23" y="1498"/>
                    </a:lnTo>
                    <a:lnTo>
                      <a:pt x="90" y="1482"/>
                    </a:lnTo>
                    <a:lnTo>
                      <a:pt x="90" y="1480"/>
                    </a:lnTo>
                    <a:lnTo>
                      <a:pt x="90" y="1478"/>
                    </a:lnTo>
                    <a:lnTo>
                      <a:pt x="90" y="1477"/>
                    </a:lnTo>
                    <a:lnTo>
                      <a:pt x="89" y="1474"/>
                    </a:lnTo>
                    <a:lnTo>
                      <a:pt x="89" y="1470"/>
                    </a:lnTo>
                    <a:lnTo>
                      <a:pt x="89" y="1468"/>
                    </a:lnTo>
                    <a:lnTo>
                      <a:pt x="89" y="1464"/>
                    </a:lnTo>
                    <a:lnTo>
                      <a:pt x="88" y="1459"/>
                    </a:lnTo>
                    <a:lnTo>
                      <a:pt x="88" y="1455"/>
                    </a:lnTo>
                    <a:lnTo>
                      <a:pt x="88" y="1449"/>
                    </a:lnTo>
                    <a:lnTo>
                      <a:pt x="86" y="1443"/>
                    </a:lnTo>
                    <a:lnTo>
                      <a:pt x="86" y="1438"/>
                    </a:lnTo>
                    <a:lnTo>
                      <a:pt x="85" y="1431"/>
                    </a:lnTo>
                    <a:lnTo>
                      <a:pt x="85" y="1425"/>
                    </a:lnTo>
                    <a:lnTo>
                      <a:pt x="84" y="1417"/>
                    </a:lnTo>
                    <a:lnTo>
                      <a:pt x="84" y="1410"/>
                    </a:lnTo>
                    <a:lnTo>
                      <a:pt x="82" y="1401"/>
                    </a:lnTo>
                    <a:lnTo>
                      <a:pt x="82" y="1393"/>
                    </a:lnTo>
                    <a:lnTo>
                      <a:pt x="81" y="1385"/>
                    </a:lnTo>
                    <a:lnTo>
                      <a:pt x="80" y="1376"/>
                    </a:lnTo>
                    <a:lnTo>
                      <a:pt x="80" y="1367"/>
                    </a:lnTo>
                    <a:lnTo>
                      <a:pt x="78" y="1358"/>
                    </a:lnTo>
                    <a:lnTo>
                      <a:pt x="78" y="1347"/>
                    </a:lnTo>
                    <a:lnTo>
                      <a:pt x="77" y="1337"/>
                    </a:lnTo>
                    <a:lnTo>
                      <a:pt x="76" y="1326"/>
                    </a:lnTo>
                    <a:lnTo>
                      <a:pt x="76" y="1316"/>
                    </a:lnTo>
                    <a:lnTo>
                      <a:pt x="74" y="1304"/>
                    </a:lnTo>
                    <a:lnTo>
                      <a:pt x="73" y="1294"/>
                    </a:lnTo>
                    <a:lnTo>
                      <a:pt x="73" y="1282"/>
                    </a:lnTo>
                    <a:lnTo>
                      <a:pt x="72" y="1270"/>
                    </a:lnTo>
                    <a:lnTo>
                      <a:pt x="70" y="1257"/>
                    </a:lnTo>
                    <a:lnTo>
                      <a:pt x="69" y="1245"/>
                    </a:lnTo>
                    <a:lnTo>
                      <a:pt x="69" y="1232"/>
                    </a:lnTo>
                    <a:lnTo>
                      <a:pt x="68" y="1219"/>
                    </a:lnTo>
                    <a:lnTo>
                      <a:pt x="67" y="1206"/>
                    </a:lnTo>
                    <a:lnTo>
                      <a:pt x="67" y="1191"/>
                    </a:lnTo>
                    <a:lnTo>
                      <a:pt x="65" y="1178"/>
                    </a:lnTo>
                    <a:lnTo>
                      <a:pt x="64" y="1164"/>
                    </a:lnTo>
                    <a:lnTo>
                      <a:pt x="63" y="1149"/>
                    </a:lnTo>
                    <a:lnTo>
                      <a:pt x="63" y="1135"/>
                    </a:lnTo>
                    <a:lnTo>
                      <a:pt x="61" y="1120"/>
                    </a:lnTo>
                    <a:lnTo>
                      <a:pt x="60" y="1106"/>
                    </a:lnTo>
                    <a:lnTo>
                      <a:pt x="60" y="1090"/>
                    </a:lnTo>
                    <a:lnTo>
                      <a:pt x="59" y="1076"/>
                    </a:lnTo>
                    <a:lnTo>
                      <a:pt x="57" y="1060"/>
                    </a:lnTo>
                    <a:lnTo>
                      <a:pt x="57" y="1046"/>
                    </a:lnTo>
                    <a:lnTo>
                      <a:pt x="56" y="1030"/>
                    </a:lnTo>
                    <a:lnTo>
                      <a:pt x="55" y="1013"/>
                    </a:lnTo>
                    <a:lnTo>
                      <a:pt x="53" y="997"/>
                    </a:lnTo>
                    <a:lnTo>
                      <a:pt x="53" y="982"/>
                    </a:lnTo>
                    <a:lnTo>
                      <a:pt x="52" y="966"/>
                    </a:lnTo>
                    <a:lnTo>
                      <a:pt x="52" y="949"/>
                    </a:lnTo>
                    <a:lnTo>
                      <a:pt x="51" y="933"/>
                    </a:lnTo>
                    <a:lnTo>
                      <a:pt x="51" y="916"/>
                    </a:lnTo>
                    <a:lnTo>
                      <a:pt x="49" y="899"/>
                    </a:lnTo>
                    <a:lnTo>
                      <a:pt x="49" y="882"/>
                    </a:lnTo>
                    <a:lnTo>
                      <a:pt x="48" y="865"/>
                    </a:lnTo>
                    <a:lnTo>
                      <a:pt x="48" y="849"/>
                    </a:lnTo>
                    <a:lnTo>
                      <a:pt x="47" y="831"/>
                    </a:lnTo>
                    <a:lnTo>
                      <a:pt x="47" y="814"/>
                    </a:lnTo>
                    <a:lnTo>
                      <a:pt x="46" y="797"/>
                    </a:lnTo>
                    <a:lnTo>
                      <a:pt x="46" y="780"/>
                    </a:lnTo>
                    <a:lnTo>
                      <a:pt x="46" y="763"/>
                    </a:lnTo>
                    <a:lnTo>
                      <a:pt x="44" y="746"/>
                    </a:lnTo>
                    <a:lnTo>
                      <a:pt x="44" y="727"/>
                    </a:lnTo>
                    <a:lnTo>
                      <a:pt x="44" y="710"/>
                    </a:lnTo>
                    <a:lnTo>
                      <a:pt x="43" y="693"/>
                    </a:lnTo>
                    <a:lnTo>
                      <a:pt x="43" y="675"/>
                    </a:lnTo>
                    <a:lnTo>
                      <a:pt x="43" y="658"/>
                    </a:lnTo>
                    <a:lnTo>
                      <a:pt x="43" y="641"/>
                    </a:lnTo>
                    <a:lnTo>
                      <a:pt x="43" y="622"/>
                    </a:lnTo>
                    <a:lnTo>
                      <a:pt x="42" y="605"/>
                    </a:lnTo>
                    <a:lnTo>
                      <a:pt x="42" y="588"/>
                    </a:lnTo>
                    <a:lnTo>
                      <a:pt x="42" y="571"/>
                    </a:lnTo>
                    <a:lnTo>
                      <a:pt x="42" y="554"/>
                    </a:lnTo>
                    <a:lnTo>
                      <a:pt x="42" y="537"/>
                    </a:lnTo>
                    <a:lnTo>
                      <a:pt x="42" y="520"/>
                    </a:lnTo>
                    <a:lnTo>
                      <a:pt x="42" y="503"/>
                    </a:lnTo>
                    <a:lnTo>
                      <a:pt x="42" y="486"/>
                    </a:lnTo>
                    <a:lnTo>
                      <a:pt x="42" y="469"/>
                    </a:lnTo>
                    <a:lnTo>
                      <a:pt x="42" y="452"/>
                    </a:lnTo>
                    <a:lnTo>
                      <a:pt x="42" y="436"/>
                    </a:lnTo>
                    <a:lnTo>
                      <a:pt x="42" y="419"/>
                    </a:lnTo>
                    <a:lnTo>
                      <a:pt x="42" y="404"/>
                    </a:lnTo>
                    <a:lnTo>
                      <a:pt x="42" y="388"/>
                    </a:lnTo>
                    <a:lnTo>
                      <a:pt x="43" y="372"/>
                    </a:lnTo>
                    <a:lnTo>
                      <a:pt x="43" y="356"/>
                    </a:lnTo>
                    <a:lnTo>
                      <a:pt x="43" y="341"/>
                    </a:lnTo>
                    <a:lnTo>
                      <a:pt x="43" y="326"/>
                    </a:lnTo>
                    <a:lnTo>
                      <a:pt x="43" y="310"/>
                    </a:lnTo>
                    <a:lnTo>
                      <a:pt x="43" y="296"/>
                    </a:lnTo>
                    <a:lnTo>
                      <a:pt x="43" y="282"/>
                    </a:lnTo>
                    <a:lnTo>
                      <a:pt x="43" y="267"/>
                    </a:lnTo>
                    <a:lnTo>
                      <a:pt x="44" y="254"/>
                    </a:lnTo>
                    <a:lnTo>
                      <a:pt x="44" y="240"/>
                    </a:lnTo>
                    <a:lnTo>
                      <a:pt x="44" y="227"/>
                    </a:lnTo>
                    <a:lnTo>
                      <a:pt x="44" y="214"/>
                    </a:lnTo>
                    <a:lnTo>
                      <a:pt x="44" y="200"/>
                    </a:lnTo>
                    <a:lnTo>
                      <a:pt x="46" y="187"/>
                    </a:lnTo>
                    <a:lnTo>
                      <a:pt x="46" y="175"/>
                    </a:lnTo>
                    <a:lnTo>
                      <a:pt x="46" y="164"/>
                    </a:lnTo>
                    <a:lnTo>
                      <a:pt x="46" y="152"/>
                    </a:lnTo>
                    <a:lnTo>
                      <a:pt x="46" y="141"/>
                    </a:lnTo>
                    <a:lnTo>
                      <a:pt x="47" y="130"/>
                    </a:lnTo>
                    <a:lnTo>
                      <a:pt x="47" y="119"/>
                    </a:lnTo>
                    <a:lnTo>
                      <a:pt x="47" y="110"/>
                    </a:lnTo>
                    <a:lnTo>
                      <a:pt x="47" y="99"/>
                    </a:lnTo>
                    <a:lnTo>
                      <a:pt x="47" y="90"/>
                    </a:lnTo>
                    <a:lnTo>
                      <a:pt x="47" y="82"/>
                    </a:lnTo>
                    <a:lnTo>
                      <a:pt x="48" y="73"/>
                    </a:lnTo>
                    <a:lnTo>
                      <a:pt x="48" y="65"/>
                    </a:lnTo>
                    <a:lnTo>
                      <a:pt x="48" y="58"/>
                    </a:lnTo>
                    <a:lnTo>
                      <a:pt x="48" y="51"/>
                    </a:lnTo>
                    <a:lnTo>
                      <a:pt x="48" y="44"/>
                    </a:lnTo>
                    <a:lnTo>
                      <a:pt x="49" y="38"/>
                    </a:lnTo>
                    <a:lnTo>
                      <a:pt x="49" y="33"/>
                    </a:lnTo>
                    <a:lnTo>
                      <a:pt x="49" y="27"/>
                    </a:lnTo>
                    <a:lnTo>
                      <a:pt x="49" y="22"/>
                    </a:lnTo>
                    <a:lnTo>
                      <a:pt x="49" y="18"/>
                    </a:lnTo>
                    <a:lnTo>
                      <a:pt x="49" y="14"/>
                    </a:lnTo>
                    <a:lnTo>
                      <a:pt x="49" y="12"/>
                    </a:lnTo>
                    <a:lnTo>
                      <a:pt x="49" y="9"/>
                    </a:lnTo>
                    <a:lnTo>
                      <a:pt x="49" y="6"/>
                    </a:lnTo>
                    <a:lnTo>
                      <a:pt x="49" y="5"/>
                    </a:lnTo>
                    <a:lnTo>
                      <a:pt x="51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8" name="Freeform 89"/>
              <p:cNvSpPr>
                <a:spLocks/>
              </p:cNvSpPr>
              <p:nvPr/>
            </p:nvSpPr>
            <p:spPr bwMode="auto">
              <a:xfrm>
                <a:off x="2549" y="1908"/>
                <a:ext cx="50" cy="19"/>
              </a:xfrm>
              <a:custGeom>
                <a:avLst/>
                <a:gdLst>
                  <a:gd name="T0" fmla="*/ 0 w 149"/>
                  <a:gd name="T1" fmla="*/ 0 h 56"/>
                  <a:gd name="T2" fmla="*/ 0 w 149"/>
                  <a:gd name="T3" fmla="*/ 0 h 56"/>
                  <a:gd name="T4" fmla="*/ 0 w 149"/>
                  <a:gd name="T5" fmla="*/ 0 h 56"/>
                  <a:gd name="T6" fmla="*/ 0 w 149"/>
                  <a:gd name="T7" fmla="*/ 0 h 56"/>
                  <a:gd name="T8" fmla="*/ 0 w 149"/>
                  <a:gd name="T9" fmla="*/ 0 h 56"/>
                  <a:gd name="T10" fmla="*/ 0 w 149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56"/>
                  <a:gd name="T20" fmla="*/ 149 w 149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56">
                    <a:moveTo>
                      <a:pt x="0" y="12"/>
                    </a:moveTo>
                    <a:lnTo>
                      <a:pt x="149" y="0"/>
                    </a:lnTo>
                    <a:lnTo>
                      <a:pt x="145" y="56"/>
                    </a:lnTo>
                    <a:lnTo>
                      <a:pt x="9" y="5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9" name="Freeform 90"/>
              <p:cNvSpPr>
                <a:spLocks/>
              </p:cNvSpPr>
              <p:nvPr/>
            </p:nvSpPr>
            <p:spPr bwMode="auto">
              <a:xfrm>
                <a:off x="2549" y="1979"/>
                <a:ext cx="45" cy="22"/>
              </a:xfrm>
              <a:custGeom>
                <a:avLst/>
                <a:gdLst>
                  <a:gd name="T0" fmla="*/ 0 w 135"/>
                  <a:gd name="T1" fmla="*/ 0 h 68"/>
                  <a:gd name="T2" fmla="*/ 0 w 135"/>
                  <a:gd name="T3" fmla="*/ 0 h 68"/>
                  <a:gd name="T4" fmla="*/ 0 w 135"/>
                  <a:gd name="T5" fmla="*/ 0 h 68"/>
                  <a:gd name="T6" fmla="*/ 0 w 135"/>
                  <a:gd name="T7" fmla="*/ 0 h 68"/>
                  <a:gd name="T8" fmla="*/ 0 w 135"/>
                  <a:gd name="T9" fmla="*/ 0 h 68"/>
                  <a:gd name="T10" fmla="*/ 0 w 135"/>
                  <a:gd name="T11" fmla="*/ 0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5"/>
                  <a:gd name="T19" fmla="*/ 0 h 68"/>
                  <a:gd name="T20" fmla="*/ 135 w 135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5" h="68">
                    <a:moveTo>
                      <a:pt x="0" y="7"/>
                    </a:moveTo>
                    <a:lnTo>
                      <a:pt x="135" y="0"/>
                    </a:lnTo>
                    <a:lnTo>
                      <a:pt x="135" y="68"/>
                    </a:lnTo>
                    <a:lnTo>
                      <a:pt x="0" y="4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Freeform 91"/>
              <p:cNvSpPr>
                <a:spLocks/>
              </p:cNvSpPr>
              <p:nvPr/>
            </p:nvSpPr>
            <p:spPr bwMode="auto">
              <a:xfrm>
                <a:off x="2549" y="2039"/>
                <a:ext cx="42" cy="14"/>
              </a:xfrm>
              <a:custGeom>
                <a:avLst/>
                <a:gdLst>
                  <a:gd name="T0" fmla="*/ 0 w 126"/>
                  <a:gd name="T1" fmla="*/ 0 h 42"/>
                  <a:gd name="T2" fmla="*/ 0 w 126"/>
                  <a:gd name="T3" fmla="*/ 0 h 42"/>
                  <a:gd name="T4" fmla="*/ 0 w 126"/>
                  <a:gd name="T5" fmla="*/ 0 h 42"/>
                  <a:gd name="T6" fmla="*/ 0 w 126"/>
                  <a:gd name="T7" fmla="*/ 0 h 42"/>
                  <a:gd name="T8" fmla="*/ 0 w 126"/>
                  <a:gd name="T9" fmla="*/ 0 h 42"/>
                  <a:gd name="T10" fmla="*/ 0 w 126"/>
                  <a:gd name="T11" fmla="*/ 0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6"/>
                  <a:gd name="T19" fmla="*/ 0 h 42"/>
                  <a:gd name="T20" fmla="*/ 126 w 126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6" h="42">
                    <a:moveTo>
                      <a:pt x="9" y="0"/>
                    </a:moveTo>
                    <a:lnTo>
                      <a:pt x="0" y="42"/>
                    </a:lnTo>
                    <a:lnTo>
                      <a:pt x="122" y="34"/>
                    </a:lnTo>
                    <a:lnTo>
                      <a:pt x="126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1" name="Freeform 92"/>
              <p:cNvSpPr>
                <a:spLocks/>
              </p:cNvSpPr>
              <p:nvPr/>
            </p:nvSpPr>
            <p:spPr bwMode="auto">
              <a:xfrm>
                <a:off x="2549" y="2088"/>
                <a:ext cx="47" cy="13"/>
              </a:xfrm>
              <a:custGeom>
                <a:avLst/>
                <a:gdLst>
                  <a:gd name="T0" fmla="*/ 0 w 139"/>
                  <a:gd name="T1" fmla="*/ 0 h 39"/>
                  <a:gd name="T2" fmla="*/ 0 w 139"/>
                  <a:gd name="T3" fmla="*/ 0 h 39"/>
                  <a:gd name="T4" fmla="*/ 0 w 139"/>
                  <a:gd name="T5" fmla="*/ 0 h 39"/>
                  <a:gd name="T6" fmla="*/ 0 w 139"/>
                  <a:gd name="T7" fmla="*/ 0 h 39"/>
                  <a:gd name="T8" fmla="*/ 0 w 139"/>
                  <a:gd name="T9" fmla="*/ 0 h 39"/>
                  <a:gd name="T10" fmla="*/ 0 w 139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9"/>
                  <a:gd name="T19" fmla="*/ 0 h 39"/>
                  <a:gd name="T20" fmla="*/ 139 w 139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9" h="39">
                    <a:moveTo>
                      <a:pt x="13" y="0"/>
                    </a:moveTo>
                    <a:lnTo>
                      <a:pt x="0" y="39"/>
                    </a:lnTo>
                    <a:lnTo>
                      <a:pt x="135" y="39"/>
                    </a:lnTo>
                    <a:lnTo>
                      <a:pt x="139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2" name="Freeform 93"/>
              <p:cNvSpPr>
                <a:spLocks/>
              </p:cNvSpPr>
              <p:nvPr/>
            </p:nvSpPr>
            <p:spPr bwMode="auto">
              <a:xfrm>
                <a:off x="2548" y="2145"/>
                <a:ext cx="45" cy="15"/>
              </a:xfrm>
              <a:custGeom>
                <a:avLst/>
                <a:gdLst>
                  <a:gd name="T0" fmla="*/ 0 w 134"/>
                  <a:gd name="T1" fmla="*/ 0 h 47"/>
                  <a:gd name="T2" fmla="*/ 0 w 134"/>
                  <a:gd name="T3" fmla="*/ 0 h 47"/>
                  <a:gd name="T4" fmla="*/ 0 w 134"/>
                  <a:gd name="T5" fmla="*/ 0 h 47"/>
                  <a:gd name="T6" fmla="*/ 0 w 134"/>
                  <a:gd name="T7" fmla="*/ 0 h 47"/>
                  <a:gd name="T8" fmla="*/ 0 w 134"/>
                  <a:gd name="T9" fmla="*/ 0 h 47"/>
                  <a:gd name="T10" fmla="*/ 0 w 134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47"/>
                  <a:gd name="T20" fmla="*/ 134 w 13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47">
                    <a:moveTo>
                      <a:pt x="4" y="0"/>
                    </a:moveTo>
                    <a:lnTo>
                      <a:pt x="0" y="42"/>
                    </a:lnTo>
                    <a:lnTo>
                      <a:pt x="130" y="47"/>
                    </a:lnTo>
                    <a:lnTo>
                      <a:pt x="134" y="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3" name="Freeform 94"/>
              <p:cNvSpPr>
                <a:spLocks/>
              </p:cNvSpPr>
              <p:nvPr/>
            </p:nvSpPr>
            <p:spPr bwMode="auto">
              <a:xfrm>
                <a:off x="2548" y="2206"/>
                <a:ext cx="48" cy="16"/>
              </a:xfrm>
              <a:custGeom>
                <a:avLst/>
                <a:gdLst>
                  <a:gd name="T0" fmla="*/ 0 w 143"/>
                  <a:gd name="T1" fmla="*/ 0 h 46"/>
                  <a:gd name="T2" fmla="*/ 0 w 143"/>
                  <a:gd name="T3" fmla="*/ 0 h 46"/>
                  <a:gd name="T4" fmla="*/ 0 w 143"/>
                  <a:gd name="T5" fmla="*/ 0 h 46"/>
                  <a:gd name="T6" fmla="*/ 0 w 143"/>
                  <a:gd name="T7" fmla="*/ 0 h 46"/>
                  <a:gd name="T8" fmla="*/ 0 w 143"/>
                  <a:gd name="T9" fmla="*/ 0 h 46"/>
                  <a:gd name="T10" fmla="*/ 0 w 143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46"/>
                  <a:gd name="T20" fmla="*/ 143 w 143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46">
                    <a:moveTo>
                      <a:pt x="8" y="0"/>
                    </a:moveTo>
                    <a:lnTo>
                      <a:pt x="0" y="46"/>
                    </a:lnTo>
                    <a:lnTo>
                      <a:pt x="143" y="43"/>
                    </a:lnTo>
                    <a:lnTo>
                      <a:pt x="139" y="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4" name="Freeform 95"/>
              <p:cNvSpPr>
                <a:spLocks/>
              </p:cNvSpPr>
              <p:nvPr/>
            </p:nvSpPr>
            <p:spPr bwMode="auto">
              <a:xfrm>
                <a:off x="2535" y="2264"/>
                <a:ext cx="74" cy="25"/>
              </a:xfrm>
              <a:custGeom>
                <a:avLst/>
                <a:gdLst>
                  <a:gd name="T0" fmla="*/ 0 w 224"/>
                  <a:gd name="T1" fmla="*/ 0 h 77"/>
                  <a:gd name="T2" fmla="*/ 0 w 224"/>
                  <a:gd name="T3" fmla="*/ 0 h 77"/>
                  <a:gd name="T4" fmla="*/ 0 w 224"/>
                  <a:gd name="T5" fmla="*/ 0 h 77"/>
                  <a:gd name="T6" fmla="*/ 0 w 224"/>
                  <a:gd name="T7" fmla="*/ 0 h 77"/>
                  <a:gd name="T8" fmla="*/ 0 w 224"/>
                  <a:gd name="T9" fmla="*/ 0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"/>
                  <a:gd name="T16" fmla="*/ 0 h 77"/>
                  <a:gd name="T17" fmla="*/ 224 w 224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" h="77">
                    <a:moveTo>
                      <a:pt x="0" y="60"/>
                    </a:moveTo>
                    <a:lnTo>
                      <a:pt x="212" y="0"/>
                    </a:lnTo>
                    <a:lnTo>
                      <a:pt x="224" y="77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5" name="Freeform 96"/>
              <p:cNvSpPr>
                <a:spLocks/>
              </p:cNvSpPr>
              <p:nvPr/>
            </p:nvSpPr>
            <p:spPr bwMode="auto">
              <a:xfrm>
                <a:off x="2541" y="2324"/>
                <a:ext cx="65" cy="14"/>
              </a:xfrm>
              <a:custGeom>
                <a:avLst/>
                <a:gdLst>
                  <a:gd name="T0" fmla="*/ 0 w 197"/>
                  <a:gd name="T1" fmla="*/ 0 h 41"/>
                  <a:gd name="T2" fmla="*/ 0 w 197"/>
                  <a:gd name="T3" fmla="*/ 0 h 41"/>
                  <a:gd name="T4" fmla="*/ 0 w 197"/>
                  <a:gd name="T5" fmla="*/ 0 h 41"/>
                  <a:gd name="T6" fmla="*/ 0 w 197"/>
                  <a:gd name="T7" fmla="*/ 0 h 41"/>
                  <a:gd name="T8" fmla="*/ 0 w 197"/>
                  <a:gd name="T9" fmla="*/ 0 h 41"/>
                  <a:gd name="T10" fmla="*/ 0 w 197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41"/>
                  <a:gd name="T20" fmla="*/ 197 w 197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41">
                    <a:moveTo>
                      <a:pt x="8" y="7"/>
                    </a:moveTo>
                    <a:lnTo>
                      <a:pt x="197" y="0"/>
                    </a:lnTo>
                    <a:lnTo>
                      <a:pt x="193" y="31"/>
                    </a:lnTo>
                    <a:lnTo>
                      <a:pt x="0" y="41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6" name="Freeform 97"/>
              <p:cNvSpPr>
                <a:spLocks/>
              </p:cNvSpPr>
              <p:nvPr/>
            </p:nvSpPr>
            <p:spPr bwMode="auto">
              <a:xfrm>
                <a:off x="2500" y="1939"/>
                <a:ext cx="150" cy="29"/>
              </a:xfrm>
              <a:custGeom>
                <a:avLst/>
                <a:gdLst>
                  <a:gd name="T0" fmla="*/ 0 w 448"/>
                  <a:gd name="T1" fmla="*/ 0 h 85"/>
                  <a:gd name="T2" fmla="*/ 0 w 448"/>
                  <a:gd name="T3" fmla="*/ 0 h 85"/>
                  <a:gd name="T4" fmla="*/ 0 w 448"/>
                  <a:gd name="T5" fmla="*/ 0 h 85"/>
                  <a:gd name="T6" fmla="*/ 0 w 448"/>
                  <a:gd name="T7" fmla="*/ 0 h 85"/>
                  <a:gd name="T8" fmla="*/ 0 w 448"/>
                  <a:gd name="T9" fmla="*/ 0 h 85"/>
                  <a:gd name="T10" fmla="*/ 0 w 448"/>
                  <a:gd name="T11" fmla="*/ 0 h 85"/>
                  <a:gd name="T12" fmla="*/ 0 w 448"/>
                  <a:gd name="T13" fmla="*/ 0 h 85"/>
                  <a:gd name="T14" fmla="*/ 0 w 448"/>
                  <a:gd name="T15" fmla="*/ 0 h 85"/>
                  <a:gd name="T16" fmla="*/ 0 w 448"/>
                  <a:gd name="T17" fmla="*/ 0 h 85"/>
                  <a:gd name="T18" fmla="*/ 0 w 448"/>
                  <a:gd name="T19" fmla="*/ 0 h 85"/>
                  <a:gd name="T20" fmla="*/ 0 w 448"/>
                  <a:gd name="T21" fmla="*/ 0 h 85"/>
                  <a:gd name="T22" fmla="*/ 0 w 448"/>
                  <a:gd name="T23" fmla="*/ 0 h 85"/>
                  <a:gd name="T24" fmla="*/ 0 w 448"/>
                  <a:gd name="T25" fmla="*/ 0 h 85"/>
                  <a:gd name="T26" fmla="*/ 0 w 448"/>
                  <a:gd name="T27" fmla="*/ 0 h 85"/>
                  <a:gd name="T28" fmla="*/ 0 w 448"/>
                  <a:gd name="T29" fmla="*/ 0 h 85"/>
                  <a:gd name="T30" fmla="*/ 0 w 448"/>
                  <a:gd name="T31" fmla="*/ 0 h 85"/>
                  <a:gd name="T32" fmla="*/ 0 w 448"/>
                  <a:gd name="T33" fmla="*/ 0 h 85"/>
                  <a:gd name="T34" fmla="*/ 0 w 448"/>
                  <a:gd name="T35" fmla="*/ 0 h 85"/>
                  <a:gd name="T36" fmla="*/ 0 w 448"/>
                  <a:gd name="T37" fmla="*/ 0 h 85"/>
                  <a:gd name="T38" fmla="*/ 0 w 448"/>
                  <a:gd name="T39" fmla="*/ 0 h 85"/>
                  <a:gd name="T40" fmla="*/ 0 w 448"/>
                  <a:gd name="T41" fmla="*/ 0 h 85"/>
                  <a:gd name="T42" fmla="*/ 0 w 448"/>
                  <a:gd name="T43" fmla="*/ 0 h 85"/>
                  <a:gd name="T44" fmla="*/ 0 w 448"/>
                  <a:gd name="T45" fmla="*/ 0 h 85"/>
                  <a:gd name="T46" fmla="*/ 0 w 448"/>
                  <a:gd name="T47" fmla="*/ 0 h 85"/>
                  <a:gd name="T48" fmla="*/ 0 w 448"/>
                  <a:gd name="T49" fmla="*/ 0 h 85"/>
                  <a:gd name="T50" fmla="*/ 0 w 448"/>
                  <a:gd name="T51" fmla="*/ 0 h 85"/>
                  <a:gd name="T52" fmla="*/ 0 w 448"/>
                  <a:gd name="T53" fmla="*/ 0 h 85"/>
                  <a:gd name="T54" fmla="*/ 0 w 448"/>
                  <a:gd name="T55" fmla="*/ 0 h 85"/>
                  <a:gd name="T56" fmla="*/ 0 w 448"/>
                  <a:gd name="T57" fmla="*/ 0 h 85"/>
                  <a:gd name="T58" fmla="*/ 0 w 448"/>
                  <a:gd name="T59" fmla="*/ 0 h 85"/>
                  <a:gd name="T60" fmla="*/ 0 w 448"/>
                  <a:gd name="T61" fmla="*/ 0 h 85"/>
                  <a:gd name="T62" fmla="*/ 0 w 448"/>
                  <a:gd name="T63" fmla="*/ 0 h 85"/>
                  <a:gd name="T64" fmla="*/ 0 w 448"/>
                  <a:gd name="T65" fmla="*/ 0 h 85"/>
                  <a:gd name="T66" fmla="*/ 0 w 448"/>
                  <a:gd name="T67" fmla="*/ 0 h 85"/>
                  <a:gd name="T68" fmla="*/ 0 w 448"/>
                  <a:gd name="T69" fmla="*/ 0 h 85"/>
                  <a:gd name="T70" fmla="*/ 0 w 448"/>
                  <a:gd name="T71" fmla="*/ 0 h 85"/>
                  <a:gd name="T72" fmla="*/ 0 w 448"/>
                  <a:gd name="T73" fmla="*/ 0 h 85"/>
                  <a:gd name="T74" fmla="*/ 0 w 448"/>
                  <a:gd name="T75" fmla="*/ 0 h 85"/>
                  <a:gd name="T76" fmla="*/ 0 w 448"/>
                  <a:gd name="T77" fmla="*/ 0 h 85"/>
                  <a:gd name="T78" fmla="*/ 0 w 448"/>
                  <a:gd name="T79" fmla="*/ 0 h 85"/>
                  <a:gd name="T80" fmla="*/ 0 w 448"/>
                  <a:gd name="T81" fmla="*/ 0 h 85"/>
                  <a:gd name="T82" fmla="*/ 0 w 448"/>
                  <a:gd name="T83" fmla="*/ 0 h 85"/>
                  <a:gd name="T84" fmla="*/ 0 w 448"/>
                  <a:gd name="T85" fmla="*/ 0 h 85"/>
                  <a:gd name="T86" fmla="*/ 0 w 448"/>
                  <a:gd name="T87" fmla="*/ 0 h 85"/>
                  <a:gd name="T88" fmla="*/ 0 w 448"/>
                  <a:gd name="T89" fmla="*/ 0 h 85"/>
                  <a:gd name="T90" fmla="*/ 0 w 448"/>
                  <a:gd name="T91" fmla="*/ 0 h 85"/>
                  <a:gd name="T92" fmla="*/ 0 w 448"/>
                  <a:gd name="T93" fmla="*/ 0 h 85"/>
                  <a:gd name="T94" fmla="*/ 0 w 448"/>
                  <a:gd name="T95" fmla="*/ 0 h 85"/>
                  <a:gd name="T96" fmla="*/ 0 w 448"/>
                  <a:gd name="T97" fmla="*/ 0 h 85"/>
                  <a:gd name="T98" fmla="*/ 0 w 448"/>
                  <a:gd name="T99" fmla="*/ 0 h 85"/>
                  <a:gd name="T100" fmla="*/ 0 w 448"/>
                  <a:gd name="T101" fmla="*/ 0 h 85"/>
                  <a:gd name="T102" fmla="*/ 0 w 448"/>
                  <a:gd name="T103" fmla="*/ 0 h 85"/>
                  <a:gd name="T104" fmla="*/ 0 w 448"/>
                  <a:gd name="T105" fmla="*/ 0 h 85"/>
                  <a:gd name="T106" fmla="*/ 0 w 448"/>
                  <a:gd name="T107" fmla="*/ 0 h 85"/>
                  <a:gd name="T108" fmla="*/ 0 w 448"/>
                  <a:gd name="T109" fmla="*/ 0 h 85"/>
                  <a:gd name="T110" fmla="*/ 0 w 448"/>
                  <a:gd name="T111" fmla="*/ 0 h 85"/>
                  <a:gd name="T112" fmla="*/ 0 w 448"/>
                  <a:gd name="T113" fmla="*/ 0 h 85"/>
                  <a:gd name="T114" fmla="*/ 0 w 448"/>
                  <a:gd name="T115" fmla="*/ 0 h 85"/>
                  <a:gd name="T116" fmla="*/ 0 w 448"/>
                  <a:gd name="T117" fmla="*/ 0 h 85"/>
                  <a:gd name="T118" fmla="*/ 0 w 448"/>
                  <a:gd name="T119" fmla="*/ 0 h 85"/>
                  <a:gd name="T120" fmla="*/ 0 w 448"/>
                  <a:gd name="T121" fmla="*/ 0 h 85"/>
                  <a:gd name="T122" fmla="*/ 0 w 448"/>
                  <a:gd name="T123" fmla="*/ 0 h 8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48"/>
                  <a:gd name="T187" fmla="*/ 0 h 85"/>
                  <a:gd name="T188" fmla="*/ 448 w 448"/>
                  <a:gd name="T189" fmla="*/ 85 h 8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48" h="85">
                    <a:moveTo>
                      <a:pt x="0" y="24"/>
                    </a:moveTo>
                    <a:lnTo>
                      <a:pt x="1" y="22"/>
                    </a:lnTo>
                    <a:lnTo>
                      <a:pt x="3" y="22"/>
                    </a:lnTo>
                    <a:lnTo>
                      <a:pt x="4" y="21"/>
                    </a:lnTo>
                    <a:lnTo>
                      <a:pt x="7" y="20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5" y="17"/>
                    </a:lnTo>
                    <a:lnTo>
                      <a:pt x="16" y="17"/>
                    </a:lnTo>
                    <a:lnTo>
                      <a:pt x="17" y="16"/>
                    </a:lnTo>
                    <a:lnTo>
                      <a:pt x="19" y="16"/>
                    </a:lnTo>
                    <a:lnTo>
                      <a:pt x="20" y="16"/>
                    </a:lnTo>
                    <a:lnTo>
                      <a:pt x="22" y="15"/>
                    </a:lnTo>
                    <a:lnTo>
                      <a:pt x="24" y="15"/>
                    </a:lnTo>
                    <a:lnTo>
                      <a:pt x="25" y="13"/>
                    </a:lnTo>
                    <a:lnTo>
                      <a:pt x="28" y="13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8" y="11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5" y="8"/>
                    </a:lnTo>
                    <a:lnTo>
                      <a:pt x="47" y="8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8" y="5"/>
                    </a:lnTo>
                    <a:lnTo>
                      <a:pt x="61" y="5"/>
                    </a:lnTo>
                    <a:lnTo>
                      <a:pt x="63" y="4"/>
                    </a:lnTo>
                    <a:lnTo>
                      <a:pt x="66" y="4"/>
                    </a:lnTo>
                    <a:lnTo>
                      <a:pt x="68" y="3"/>
                    </a:lnTo>
                    <a:lnTo>
                      <a:pt x="71" y="3"/>
                    </a:lnTo>
                    <a:lnTo>
                      <a:pt x="74" y="3"/>
                    </a:lnTo>
                    <a:lnTo>
                      <a:pt x="76" y="3"/>
                    </a:lnTo>
                    <a:lnTo>
                      <a:pt x="79" y="1"/>
                    </a:lnTo>
                    <a:lnTo>
                      <a:pt x="83" y="1"/>
                    </a:lnTo>
                    <a:lnTo>
                      <a:pt x="85" y="1"/>
                    </a:lnTo>
                    <a:lnTo>
                      <a:pt x="88" y="1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0" y="0"/>
                    </a:lnTo>
                    <a:lnTo>
                      <a:pt x="103" y="0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31" y="1"/>
                    </a:lnTo>
                    <a:lnTo>
                      <a:pt x="134" y="1"/>
                    </a:lnTo>
                    <a:lnTo>
                      <a:pt x="137" y="1"/>
                    </a:lnTo>
                    <a:lnTo>
                      <a:pt x="141" y="1"/>
                    </a:lnTo>
                    <a:lnTo>
                      <a:pt x="143" y="3"/>
                    </a:lnTo>
                    <a:lnTo>
                      <a:pt x="146" y="3"/>
                    </a:lnTo>
                    <a:lnTo>
                      <a:pt x="150" y="3"/>
                    </a:lnTo>
                    <a:lnTo>
                      <a:pt x="152" y="4"/>
                    </a:lnTo>
                    <a:lnTo>
                      <a:pt x="156" y="4"/>
                    </a:lnTo>
                    <a:lnTo>
                      <a:pt x="159" y="5"/>
                    </a:lnTo>
                    <a:lnTo>
                      <a:pt x="162" y="5"/>
                    </a:lnTo>
                    <a:lnTo>
                      <a:pt x="166" y="7"/>
                    </a:lnTo>
                    <a:lnTo>
                      <a:pt x="168" y="7"/>
                    </a:lnTo>
                    <a:lnTo>
                      <a:pt x="171" y="8"/>
                    </a:lnTo>
                    <a:lnTo>
                      <a:pt x="175" y="8"/>
                    </a:lnTo>
                    <a:lnTo>
                      <a:pt x="177" y="9"/>
                    </a:lnTo>
                    <a:lnTo>
                      <a:pt x="181" y="11"/>
                    </a:lnTo>
                    <a:lnTo>
                      <a:pt x="184" y="11"/>
                    </a:lnTo>
                    <a:lnTo>
                      <a:pt x="187" y="12"/>
                    </a:lnTo>
                    <a:lnTo>
                      <a:pt x="191" y="13"/>
                    </a:lnTo>
                    <a:lnTo>
                      <a:pt x="193" y="13"/>
                    </a:lnTo>
                    <a:lnTo>
                      <a:pt x="197" y="15"/>
                    </a:lnTo>
                    <a:lnTo>
                      <a:pt x="200" y="16"/>
                    </a:lnTo>
                    <a:lnTo>
                      <a:pt x="202" y="16"/>
                    </a:lnTo>
                    <a:lnTo>
                      <a:pt x="206" y="17"/>
                    </a:lnTo>
                    <a:lnTo>
                      <a:pt x="209" y="18"/>
                    </a:lnTo>
                    <a:lnTo>
                      <a:pt x="212" y="20"/>
                    </a:lnTo>
                    <a:lnTo>
                      <a:pt x="215" y="20"/>
                    </a:lnTo>
                    <a:lnTo>
                      <a:pt x="218" y="21"/>
                    </a:lnTo>
                    <a:lnTo>
                      <a:pt x="222" y="22"/>
                    </a:lnTo>
                    <a:lnTo>
                      <a:pt x="225" y="24"/>
                    </a:lnTo>
                    <a:lnTo>
                      <a:pt x="227" y="25"/>
                    </a:lnTo>
                    <a:lnTo>
                      <a:pt x="231" y="26"/>
                    </a:lnTo>
                    <a:lnTo>
                      <a:pt x="234" y="26"/>
                    </a:lnTo>
                    <a:lnTo>
                      <a:pt x="236" y="28"/>
                    </a:lnTo>
                    <a:lnTo>
                      <a:pt x="240" y="29"/>
                    </a:lnTo>
                    <a:lnTo>
                      <a:pt x="243" y="30"/>
                    </a:lnTo>
                    <a:lnTo>
                      <a:pt x="246" y="30"/>
                    </a:lnTo>
                    <a:lnTo>
                      <a:pt x="250" y="32"/>
                    </a:lnTo>
                    <a:lnTo>
                      <a:pt x="252" y="33"/>
                    </a:lnTo>
                    <a:lnTo>
                      <a:pt x="256" y="34"/>
                    </a:lnTo>
                    <a:lnTo>
                      <a:pt x="259" y="34"/>
                    </a:lnTo>
                    <a:lnTo>
                      <a:pt x="261" y="35"/>
                    </a:lnTo>
                    <a:lnTo>
                      <a:pt x="264" y="37"/>
                    </a:lnTo>
                    <a:lnTo>
                      <a:pt x="268" y="37"/>
                    </a:lnTo>
                    <a:lnTo>
                      <a:pt x="271" y="38"/>
                    </a:lnTo>
                    <a:lnTo>
                      <a:pt x="273" y="39"/>
                    </a:lnTo>
                    <a:lnTo>
                      <a:pt x="277" y="39"/>
                    </a:lnTo>
                    <a:lnTo>
                      <a:pt x="280" y="41"/>
                    </a:lnTo>
                    <a:lnTo>
                      <a:pt x="282" y="41"/>
                    </a:lnTo>
                    <a:lnTo>
                      <a:pt x="286" y="42"/>
                    </a:lnTo>
                    <a:lnTo>
                      <a:pt x="289" y="43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8" y="45"/>
                    </a:lnTo>
                    <a:lnTo>
                      <a:pt x="301" y="45"/>
                    </a:lnTo>
                    <a:lnTo>
                      <a:pt x="303" y="46"/>
                    </a:lnTo>
                    <a:lnTo>
                      <a:pt x="306" y="46"/>
                    </a:lnTo>
                    <a:lnTo>
                      <a:pt x="310" y="46"/>
                    </a:lnTo>
                    <a:lnTo>
                      <a:pt x="313" y="47"/>
                    </a:lnTo>
                    <a:lnTo>
                      <a:pt x="315" y="47"/>
                    </a:lnTo>
                    <a:lnTo>
                      <a:pt x="318" y="47"/>
                    </a:lnTo>
                    <a:lnTo>
                      <a:pt x="322" y="49"/>
                    </a:lnTo>
                    <a:lnTo>
                      <a:pt x="324" y="49"/>
                    </a:lnTo>
                    <a:lnTo>
                      <a:pt x="327" y="49"/>
                    </a:lnTo>
                    <a:lnTo>
                      <a:pt x="330" y="49"/>
                    </a:lnTo>
                    <a:lnTo>
                      <a:pt x="332" y="49"/>
                    </a:lnTo>
                    <a:lnTo>
                      <a:pt x="335" y="49"/>
                    </a:lnTo>
                    <a:lnTo>
                      <a:pt x="339" y="49"/>
                    </a:lnTo>
                    <a:lnTo>
                      <a:pt x="341" y="49"/>
                    </a:lnTo>
                    <a:lnTo>
                      <a:pt x="344" y="49"/>
                    </a:lnTo>
                    <a:lnTo>
                      <a:pt x="347" y="49"/>
                    </a:lnTo>
                    <a:lnTo>
                      <a:pt x="349" y="49"/>
                    </a:lnTo>
                    <a:lnTo>
                      <a:pt x="352" y="47"/>
                    </a:lnTo>
                    <a:lnTo>
                      <a:pt x="355" y="47"/>
                    </a:lnTo>
                    <a:lnTo>
                      <a:pt x="357" y="47"/>
                    </a:lnTo>
                    <a:lnTo>
                      <a:pt x="360" y="46"/>
                    </a:lnTo>
                    <a:lnTo>
                      <a:pt x="362" y="46"/>
                    </a:lnTo>
                    <a:lnTo>
                      <a:pt x="365" y="46"/>
                    </a:lnTo>
                    <a:lnTo>
                      <a:pt x="368" y="45"/>
                    </a:lnTo>
                    <a:lnTo>
                      <a:pt x="370" y="45"/>
                    </a:lnTo>
                    <a:lnTo>
                      <a:pt x="373" y="45"/>
                    </a:lnTo>
                    <a:lnTo>
                      <a:pt x="376" y="43"/>
                    </a:lnTo>
                    <a:lnTo>
                      <a:pt x="378" y="43"/>
                    </a:lnTo>
                    <a:lnTo>
                      <a:pt x="381" y="42"/>
                    </a:lnTo>
                    <a:lnTo>
                      <a:pt x="383" y="42"/>
                    </a:lnTo>
                    <a:lnTo>
                      <a:pt x="385" y="41"/>
                    </a:lnTo>
                    <a:lnTo>
                      <a:pt x="387" y="41"/>
                    </a:lnTo>
                    <a:lnTo>
                      <a:pt x="390" y="39"/>
                    </a:lnTo>
                    <a:lnTo>
                      <a:pt x="393" y="39"/>
                    </a:lnTo>
                    <a:lnTo>
                      <a:pt x="395" y="38"/>
                    </a:lnTo>
                    <a:lnTo>
                      <a:pt x="397" y="38"/>
                    </a:lnTo>
                    <a:lnTo>
                      <a:pt x="399" y="37"/>
                    </a:lnTo>
                    <a:lnTo>
                      <a:pt x="401" y="37"/>
                    </a:lnTo>
                    <a:lnTo>
                      <a:pt x="403" y="35"/>
                    </a:lnTo>
                    <a:lnTo>
                      <a:pt x="406" y="34"/>
                    </a:lnTo>
                    <a:lnTo>
                      <a:pt x="407" y="34"/>
                    </a:lnTo>
                    <a:lnTo>
                      <a:pt x="410" y="33"/>
                    </a:lnTo>
                    <a:lnTo>
                      <a:pt x="411" y="33"/>
                    </a:lnTo>
                    <a:lnTo>
                      <a:pt x="412" y="32"/>
                    </a:lnTo>
                    <a:lnTo>
                      <a:pt x="415" y="30"/>
                    </a:lnTo>
                    <a:lnTo>
                      <a:pt x="416" y="30"/>
                    </a:lnTo>
                    <a:lnTo>
                      <a:pt x="418" y="29"/>
                    </a:lnTo>
                    <a:lnTo>
                      <a:pt x="420" y="29"/>
                    </a:lnTo>
                    <a:lnTo>
                      <a:pt x="422" y="28"/>
                    </a:lnTo>
                    <a:lnTo>
                      <a:pt x="423" y="28"/>
                    </a:lnTo>
                    <a:lnTo>
                      <a:pt x="424" y="26"/>
                    </a:lnTo>
                    <a:lnTo>
                      <a:pt x="426" y="26"/>
                    </a:lnTo>
                    <a:lnTo>
                      <a:pt x="428" y="25"/>
                    </a:lnTo>
                    <a:lnTo>
                      <a:pt x="428" y="24"/>
                    </a:lnTo>
                    <a:lnTo>
                      <a:pt x="431" y="24"/>
                    </a:lnTo>
                    <a:lnTo>
                      <a:pt x="433" y="22"/>
                    </a:lnTo>
                    <a:lnTo>
                      <a:pt x="435" y="21"/>
                    </a:lnTo>
                    <a:lnTo>
                      <a:pt x="437" y="20"/>
                    </a:lnTo>
                    <a:lnTo>
                      <a:pt x="439" y="20"/>
                    </a:lnTo>
                    <a:lnTo>
                      <a:pt x="440" y="18"/>
                    </a:lnTo>
                    <a:lnTo>
                      <a:pt x="441" y="17"/>
                    </a:lnTo>
                    <a:lnTo>
                      <a:pt x="443" y="17"/>
                    </a:lnTo>
                    <a:lnTo>
                      <a:pt x="443" y="18"/>
                    </a:lnTo>
                    <a:lnTo>
                      <a:pt x="443" y="20"/>
                    </a:lnTo>
                    <a:lnTo>
                      <a:pt x="443" y="21"/>
                    </a:lnTo>
                    <a:lnTo>
                      <a:pt x="444" y="24"/>
                    </a:lnTo>
                    <a:lnTo>
                      <a:pt x="444" y="26"/>
                    </a:lnTo>
                    <a:lnTo>
                      <a:pt x="444" y="28"/>
                    </a:lnTo>
                    <a:lnTo>
                      <a:pt x="444" y="29"/>
                    </a:lnTo>
                    <a:lnTo>
                      <a:pt x="445" y="30"/>
                    </a:lnTo>
                    <a:lnTo>
                      <a:pt x="445" y="32"/>
                    </a:lnTo>
                    <a:lnTo>
                      <a:pt x="445" y="33"/>
                    </a:lnTo>
                    <a:lnTo>
                      <a:pt x="445" y="34"/>
                    </a:lnTo>
                    <a:lnTo>
                      <a:pt x="445" y="37"/>
                    </a:lnTo>
                    <a:lnTo>
                      <a:pt x="447" y="38"/>
                    </a:lnTo>
                    <a:lnTo>
                      <a:pt x="447" y="39"/>
                    </a:lnTo>
                    <a:lnTo>
                      <a:pt x="447" y="41"/>
                    </a:lnTo>
                    <a:lnTo>
                      <a:pt x="447" y="43"/>
                    </a:lnTo>
                    <a:lnTo>
                      <a:pt x="448" y="45"/>
                    </a:lnTo>
                    <a:lnTo>
                      <a:pt x="448" y="46"/>
                    </a:lnTo>
                    <a:lnTo>
                      <a:pt x="448" y="47"/>
                    </a:lnTo>
                    <a:lnTo>
                      <a:pt x="448" y="49"/>
                    </a:lnTo>
                    <a:lnTo>
                      <a:pt x="448" y="51"/>
                    </a:lnTo>
                    <a:lnTo>
                      <a:pt x="448" y="53"/>
                    </a:lnTo>
                    <a:lnTo>
                      <a:pt x="448" y="54"/>
                    </a:lnTo>
                    <a:lnTo>
                      <a:pt x="448" y="55"/>
                    </a:lnTo>
                    <a:lnTo>
                      <a:pt x="448" y="56"/>
                    </a:lnTo>
                    <a:lnTo>
                      <a:pt x="448" y="58"/>
                    </a:lnTo>
                    <a:lnTo>
                      <a:pt x="448" y="59"/>
                    </a:lnTo>
                    <a:lnTo>
                      <a:pt x="447" y="60"/>
                    </a:lnTo>
                    <a:lnTo>
                      <a:pt x="445" y="62"/>
                    </a:lnTo>
                    <a:lnTo>
                      <a:pt x="444" y="63"/>
                    </a:lnTo>
                    <a:lnTo>
                      <a:pt x="443" y="64"/>
                    </a:lnTo>
                    <a:lnTo>
                      <a:pt x="440" y="66"/>
                    </a:lnTo>
                    <a:lnTo>
                      <a:pt x="437" y="67"/>
                    </a:lnTo>
                    <a:lnTo>
                      <a:pt x="436" y="67"/>
                    </a:lnTo>
                    <a:lnTo>
                      <a:pt x="435" y="68"/>
                    </a:lnTo>
                    <a:lnTo>
                      <a:pt x="433" y="68"/>
                    </a:lnTo>
                    <a:lnTo>
                      <a:pt x="432" y="70"/>
                    </a:lnTo>
                    <a:lnTo>
                      <a:pt x="431" y="70"/>
                    </a:lnTo>
                    <a:lnTo>
                      <a:pt x="429" y="71"/>
                    </a:lnTo>
                    <a:lnTo>
                      <a:pt x="427" y="71"/>
                    </a:lnTo>
                    <a:lnTo>
                      <a:pt x="426" y="72"/>
                    </a:lnTo>
                    <a:lnTo>
                      <a:pt x="424" y="72"/>
                    </a:lnTo>
                    <a:lnTo>
                      <a:pt x="422" y="74"/>
                    </a:lnTo>
                    <a:lnTo>
                      <a:pt x="420" y="74"/>
                    </a:lnTo>
                    <a:lnTo>
                      <a:pt x="418" y="75"/>
                    </a:lnTo>
                    <a:lnTo>
                      <a:pt x="416" y="75"/>
                    </a:lnTo>
                    <a:lnTo>
                      <a:pt x="414" y="76"/>
                    </a:lnTo>
                    <a:lnTo>
                      <a:pt x="412" y="76"/>
                    </a:lnTo>
                    <a:lnTo>
                      <a:pt x="410" y="77"/>
                    </a:lnTo>
                    <a:lnTo>
                      <a:pt x="408" y="77"/>
                    </a:lnTo>
                    <a:lnTo>
                      <a:pt x="406" y="77"/>
                    </a:lnTo>
                    <a:lnTo>
                      <a:pt x="403" y="79"/>
                    </a:lnTo>
                    <a:lnTo>
                      <a:pt x="401" y="79"/>
                    </a:lnTo>
                    <a:lnTo>
                      <a:pt x="398" y="79"/>
                    </a:lnTo>
                    <a:lnTo>
                      <a:pt x="395" y="80"/>
                    </a:lnTo>
                    <a:lnTo>
                      <a:pt x="394" y="80"/>
                    </a:lnTo>
                    <a:lnTo>
                      <a:pt x="391" y="81"/>
                    </a:lnTo>
                    <a:lnTo>
                      <a:pt x="389" y="81"/>
                    </a:lnTo>
                    <a:lnTo>
                      <a:pt x="386" y="81"/>
                    </a:lnTo>
                    <a:lnTo>
                      <a:pt x="383" y="81"/>
                    </a:lnTo>
                    <a:lnTo>
                      <a:pt x="381" y="83"/>
                    </a:lnTo>
                    <a:lnTo>
                      <a:pt x="378" y="83"/>
                    </a:lnTo>
                    <a:lnTo>
                      <a:pt x="376" y="83"/>
                    </a:lnTo>
                    <a:lnTo>
                      <a:pt x="373" y="83"/>
                    </a:lnTo>
                    <a:lnTo>
                      <a:pt x="370" y="84"/>
                    </a:lnTo>
                    <a:lnTo>
                      <a:pt x="366" y="84"/>
                    </a:lnTo>
                    <a:lnTo>
                      <a:pt x="364" y="84"/>
                    </a:lnTo>
                    <a:lnTo>
                      <a:pt x="361" y="84"/>
                    </a:lnTo>
                    <a:lnTo>
                      <a:pt x="359" y="84"/>
                    </a:lnTo>
                    <a:lnTo>
                      <a:pt x="355" y="84"/>
                    </a:lnTo>
                    <a:lnTo>
                      <a:pt x="352" y="85"/>
                    </a:lnTo>
                    <a:lnTo>
                      <a:pt x="349" y="85"/>
                    </a:lnTo>
                    <a:lnTo>
                      <a:pt x="347" y="85"/>
                    </a:lnTo>
                    <a:lnTo>
                      <a:pt x="344" y="85"/>
                    </a:lnTo>
                    <a:lnTo>
                      <a:pt x="340" y="85"/>
                    </a:lnTo>
                    <a:lnTo>
                      <a:pt x="338" y="85"/>
                    </a:lnTo>
                    <a:lnTo>
                      <a:pt x="335" y="85"/>
                    </a:lnTo>
                    <a:lnTo>
                      <a:pt x="331" y="85"/>
                    </a:lnTo>
                    <a:lnTo>
                      <a:pt x="328" y="85"/>
                    </a:lnTo>
                    <a:lnTo>
                      <a:pt x="326" y="85"/>
                    </a:lnTo>
                    <a:lnTo>
                      <a:pt x="323" y="85"/>
                    </a:lnTo>
                    <a:lnTo>
                      <a:pt x="319" y="84"/>
                    </a:lnTo>
                    <a:lnTo>
                      <a:pt x="317" y="84"/>
                    </a:lnTo>
                    <a:lnTo>
                      <a:pt x="313" y="84"/>
                    </a:lnTo>
                    <a:lnTo>
                      <a:pt x="310" y="84"/>
                    </a:lnTo>
                    <a:lnTo>
                      <a:pt x="307" y="83"/>
                    </a:lnTo>
                    <a:lnTo>
                      <a:pt x="303" y="83"/>
                    </a:lnTo>
                    <a:lnTo>
                      <a:pt x="301" y="83"/>
                    </a:lnTo>
                    <a:lnTo>
                      <a:pt x="298" y="83"/>
                    </a:lnTo>
                    <a:lnTo>
                      <a:pt x="294" y="81"/>
                    </a:lnTo>
                    <a:lnTo>
                      <a:pt x="292" y="81"/>
                    </a:lnTo>
                    <a:lnTo>
                      <a:pt x="289" y="80"/>
                    </a:lnTo>
                    <a:lnTo>
                      <a:pt x="285" y="80"/>
                    </a:lnTo>
                    <a:lnTo>
                      <a:pt x="282" y="79"/>
                    </a:lnTo>
                    <a:lnTo>
                      <a:pt x="280" y="79"/>
                    </a:lnTo>
                    <a:lnTo>
                      <a:pt x="276" y="77"/>
                    </a:lnTo>
                    <a:lnTo>
                      <a:pt x="273" y="77"/>
                    </a:lnTo>
                    <a:lnTo>
                      <a:pt x="269" y="76"/>
                    </a:lnTo>
                    <a:lnTo>
                      <a:pt x="267" y="75"/>
                    </a:lnTo>
                    <a:lnTo>
                      <a:pt x="264" y="75"/>
                    </a:lnTo>
                    <a:lnTo>
                      <a:pt x="260" y="74"/>
                    </a:lnTo>
                    <a:lnTo>
                      <a:pt x="257" y="72"/>
                    </a:lnTo>
                    <a:lnTo>
                      <a:pt x="255" y="72"/>
                    </a:lnTo>
                    <a:lnTo>
                      <a:pt x="251" y="71"/>
                    </a:lnTo>
                    <a:lnTo>
                      <a:pt x="248" y="70"/>
                    </a:lnTo>
                    <a:lnTo>
                      <a:pt x="246" y="70"/>
                    </a:lnTo>
                    <a:lnTo>
                      <a:pt x="242" y="68"/>
                    </a:lnTo>
                    <a:lnTo>
                      <a:pt x="239" y="67"/>
                    </a:lnTo>
                    <a:lnTo>
                      <a:pt x="236" y="66"/>
                    </a:lnTo>
                    <a:lnTo>
                      <a:pt x="233" y="66"/>
                    </a:lnTo>
                    <a:lnTo>
                      <a:pt x="230" y="64"/>
                    </a:lnTo>
                    <a:lnTo>
                      <a:pt x="227" y="63"/>
                    </a:lnTo>
                    <a:lnTo>
                      <a:pt x="223" y="63"/>
                    </a:lnTo>
                    <a:lnTo>
                      <a:pt x="221" y="62"/>
                    </a:lnTo>
                    <a:lnTo>
                      <a:pt x="217" y="60"/>
                    </a:lnTo>
                    <a:lnTo>
                      <a:pt x="214" y="59"/>
                    </a:lnTo>
                    <a:lnTo>
                      <a:pt x="212" y="58"/>
                    </a:lnTo>
                    <a:lnTo>
                      <a:pt x="208" y="56"/>
                    </a:lnTo>
                    <a:lnTo>
                      <a:pt x="205" y="56"/>
                    </a:lnTo>
                    <a:lnTo>
                      <a:pt x="202" y="55"/>
                    </a:lnTo>
                    <a:lnTo>
                      <a:pt x="198" y="54"/>
                    </a:lnTo>
                    <a:lnTo>
                      <a:pt x="196" y="53"/>
                    </a:lnTo>
                    <a:lnTo>
                      <a:pt x="193" y="53"/>
                    </a:lnTo>
                    <a:lnTo>
                      <a:pt x="189" y="51"/>
                    </a:lnTo>
                    <a:lnTo>
                      <a:pt x="187" y="50"/>
                    </a:lnTo>
                    <a:lnTo>
                      <a:pt x="184" y="50"/>
                    </a:lnTo>
                    <a:lnTo>
                      <a:pt x="180" y="49"/>
                    </a:lnTo>
                    <a:lnTo>
                      <a:pt x="177" y="47"/>
                    </a:lnTo>
                    <a:lnTo>
                      <a:pt x="175" y="47"/>
                    </a:lnTo>
                    <a:lnTo>
                      <a:pt x="171" y="46"/>
                    </a:lnTo>
                    <a:lnTo>
                      <a:pt x="168" y="45"/>
                    </a:lnTo>
                    <a:lnTo>
                      <a:pt x="164" y="45"/>
                    </a:lnTo>
                    <a:lnTo>
                      <a:pt x="162" y="43"/>
                    </a:lnTo>
                    <a:lnTo>
                      <a:pt x="159" y="43"/>
                    </a:lnTo>
                    <a:lnTo>
                      <a:pt x="155" y="42"/>
                    </a:lnTo>
                    <a:lnTo>
                      <a:pt x="152" y="41"/>
                    </a:lnTo>
                    <a:lnTo>
                      <a:pt x="150" y="41"/>
                    </a:lnTo>
                    <a:lnTo>
                      <a:pt x="146" y="39"/>
                    </a:lnTo>
                    <a:lnTo>
                      <a:pt x="143" y="39"/>
                    </a:lnTo>
                    <a:lnTo>
                      <a:pt x="141" y="39"/>
                    </a:lnTo>
                    <a:lnTo>
                      <a:pt x="137" y="38"/>
                    </a:lnTo>
                    <a:lnTo>
                      <a:pt x="134" y="38"/>
                    </a:lnTo>
                    <a:lnTo>
                      <a:pt x="131" y="37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1" y="37"/>
                    </a:lnTo>
                    <a:lnTo>
                      <a:pt x="118" y="37"/>
                    </a:lnTo>
                    <a:lnTo>
                      <a:pt x="116" y="35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6" y="35"/>
                    </a:lnTo>
                    <a:lnTo>
                      <a:pt x="103" y="35"/>
                    </a:lnTo>
                    <a:lnTo>
                      <a:pt x="100" y="35"/>
                    </a:lnTo>
                    <a:lnTo>
                      <a:pt x="97" y="35"/>
                    </a:lnTo>
                    <a:lnTo>
                      <a:pt x="95" y="35"/>
                    </a:lnTo>
                    <a:lnTo>
                      <a:pt x="91" y="35"/>
                    </a:lnTo>
                    <a:lnTo>
                      <a:pt x="88" y="37"/>
                    </a:lnTo>
                    <a:lnTo>
                      <a:pt x="85" y="37"/>
                    </a:lnTo>
                    <a:lnTo>
                      <a:pt x="83" y="37"/>
                    </a:lnTo>
                    <a:lnTo>
                      <a:pt x="80" y="37"/>
                    </a:lnTo>
                    <a:lnTo>
                      <a:pt x="78" y="38"/>
                    </a:lnTo>
                    <a:lnTo>
                      <a:pt x="74" y="38"/>
                    </a:lnTo>
                    <a:lnTo>
                      <a:pt x="71" y="38"/>
                    </a:lnTo>
                    <a:lnTo>
                      <a:pt x="68" y="38"/>
                    </a:lnTo>
                    <a:lnTo>
                      <a:pt x="66" y="39"/>
                    </a:lnTo>
                    <a:lnTo>
                      <a:pt x="63" y="39"/>
                    </a:lnTo>
                    <a:lnTo>
                      <a:pt x="61" y="41"/>
                    </a:lnTo>
                    <a:lnTo>
                      <a:pt x="58" y="41"/>
                    </a:lnTo>
                    <a:lnTo>
                      <a:pt x="55" y="42"/>
                    </a:lnTo>
                    <a:lnTo>
                      <a:pt x="54" y="42"/>
                    </a:lnTo>
                    <a:lnTo>
                      <a:pt x="51" y="43"/>
                    </a:lnTo>
                    <a:lnTo>
                      <a:pt x="49" y="43"/>
                    </a:lnTo>
                    <a:lnTo>
                      <a:pt x="46" y="45"/>
                    </a:lnTo>
                    <a:lnTo>
                      <a:pt x="45" y="45"/>
                    </a:lnTo>
                    <a:lnTo>
                      <a:pt x="42" y="46"/>
                    </a:lnTo>
                    <a:lnTo>
                      <a:pt x="40" y="46"/>
                    </a:lnTo>
                    <a:lnTo>
                      <a:pt x="38" y="47"/>
                    </a:lnTo>
                    <a:lnTo>
                      <a:pt x="36" y="49"/>
                    </a:lnTo>
                    <a:lnTo>
                      <a:pt x="33" y="49"/>
                    </a:lnTo>
                    <a:lnTo>
                      <a:pt x="32" y="50"/>
                    </a:lnTo>
                    <a:lnTo>
                      <a:pt x="30" y="50"/>
                    </a:lnTo>
                    <a:lnTo>
                      <a:pt x="28" y="51"/>
                    </a:lnTo>
                    <a:lnTo>
                      <a:pt x="26" y="51"/>
                    </a:lnTo>
                    <a:lnTo>
                      <a:pt x="24" y="53"/>
                    </a:lnTo>
                    <a:lnTo>
                      <a:pt x="22" y="54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5"/>
                    </a:lnTo>
                    <a:lnTo>
                      <a:pt x="16" y="56"/>
                    </a:lnTo>
                    <a:lnTo>
                      <a:pt x="15" y="56"/>
                    </a:lnTo>
                    <a:lnTo>
                      <a:pt x="13" y="56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9" y="59"/>
                    </a:lnTo>
                    <a:lnTo>
                      <a:pt x="7" y="60"/>
                    </a:lnTo>
                    <a:lnTo>
                      <a:pt x="5" y="62"/>
                    </a:lnTo>
                    <a:lnTo>
                      <a:pt x="4" y="62"/>
                    </a:lnTo>
                    <a:lnTo>
                      <a:pt x="3" y="63"/>
                    </a:lnTo>
                    <a:lnTo>
                      <a:pt x="1" y="6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6" name="Солнце 135"/>
            <p:cNvSpPr/>
            <p:nvPr/>
          </p:nvSpPr>
          <p:spPr>
            <a:xfrm>
              <a:off x="3951204" y="3123082"/>
              <a:ext cx="142742" cy="213214"/>
            </a:xfrm>
            <a:prstGeom prst="sun">
              <a:avLst>
                <a:gd name="adj" fmla="val 3017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7" name="Пятно 2 136"/>
            <p:cNvSpPr/>
            <p:nvPr/>
          </p:nvSpPr>
          <p:spPr>
            <a:xfrm>
              <a:off x="4003098" y="3624806"/>
              <a:ext cx="70273" cy="142874"/>
            </a:xfrm>
            <a:prstGeom prst="irregularSeal2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56" name="Полилиния 155"/>
          <p:cNvSpPr/>
          <p:nvPr/>
        </p:nvSpPr>
        <p:spPr>
          <a:xfrm>
            <a:off x="3479800" y="2441575"/>
            <a:ext cx="301625" cy="977900"/>
          </a:xfrm>
          <a:custGeom>
            <a:avLst/>
            <a:gdLst>
              <a:gd name="connsiteX0" fmla="*/ 301625 w 301625"/>
              <a:gd name="connsiteY0" fmla="*/ 15875 h 977900"/>
              <a:gd name="connsiteX1" fmla="*/ 53975 w 301625"/>
              <a:gd name="connsiteY1" fmla="*/ 139700 h 977900"/>
              <a:gd name="connsiteX2" fmla="*/ 6350 w 301625"/>
              <a:gd name="connsiteY2" fmla="*/ 854075 h 977900"/>
              <a:gd name="connsiteX3" fmla="*/ 15875 w 301625"/>
              <a:gd name="connsiteY3" fmla="*/ 882650 h 977900"/>
              <a:gd name="connsiteX4" fmla="*/ 15875 w 301625"/>
              <a:gd name="connsiteY4" fmla="*/ 88265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625" h="977900">
                <a:moveTo>
                  <a:pt x="301625" y="15875"/>
                </a:moveTo>
                <a:cubicBezTo>
                  <a:pt x="202406" y="7937"/>
                  <a:pt x="103188" y="0"/>
                  <a:pt x="53975" y="139700"/>
                </a:cubicBezTo>
                <a:cubicBezTo>
                  <a:pt x="4763" y="279400"/>
                  <a:pt x="12700" y="730250"/>
                  <a:pt x="6350" y="854075"/>
                </a:cubicBezTo>
                <a:cubicBezTo>
                  <a:pt x="0" y="977900"/>
                  <a:pt x="15875" y="882650"/>
                  <a:pt x="15875" y="882650"/>
                </a:cubicBezTo>
                <a:lnTo>
                  <a:pt x="15875" y="882650"/>
                </a:lnTo>
              </a:path>
            </a:pathLst>
          </a:custGeom>
          <a:ln w="57150">
            <a:solidFill>
              <a:srgbClr val="3054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7" name="TextBox 156"/>
          <p:cNvSpPr txBox="1">
            <a:spLocks noChangeArrowheads="1"/>
          </p:cNvSpPr>
          <p:nvPr/>
        </p:nvSpPr>
        <p:spPr bwMode="auto">
          <a:xfrm rot="1032548">
            <a:off x="6007100" y="185738"/>
            <a:ext cx="5254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14356" name="Рисунок 11" descr="8302e92eaa7e581bca304cbd2b73ac7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0"/>
            <a:ext cx="1143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Прямая соединительная линия 56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Управляющая кнопка: назад 61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Управляющая кнопка: возврат 63">
            <a:hlinkClick r:id="rId6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Выноска-облако 64"/>
          <p:cNvSpPr/>
          <p:nvPr/>
        </p:nvSpPr>
        <p:spPr>
          <a:xfrm>
            <a:off x="0" y="2500313"/>
            <a:ext cx="5357813" cy="4357687"/>
          </a:xfrm>
          <a:prstGeom prst="cloudCallout">
            <a:avLst>
              <a:gd name="adj1" fmla="val 50260"/>
              <a:gd name="adj2" fmla="val -5141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Остатки веществ не высыпайте и не вливайте обратно в сосуд с чистыми веществами.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00035 -0.1101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132" grpId="0"/>
      <p:bldP spid="133" grpId="0"/>
      <p:bldP spid="157" grpId="0"/>
      <p:bldP spid="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/>
          <p:cNvSpPr/>
          <p:nvPr/>
        </p:nvSpPr>
        <p:spPr>
          <a:xfrm>
            <a:off x="7643813" y="3571875"/>
            <a:ext cx="1500187" cy="5000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87" b="25636"/>
          <a:stretch>
            <a:fillRect/>
          </a:stretch>
        </p:blipFill>
        <p:spPr bwMode="auto">
          <a:xfrm>
            <a:off x="0" y="0"/>
            <a:ext cx="19732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848150">
            <a:off x="6157119" y="2431256"/>
            <a:ext cx="46038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857625"/>
            <a:ext cx="3929063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4071938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9000" y="4071938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8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4625"/>
            <a:ext cx="719138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857500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857500"/>
            <a:ext cx="1392237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3721258">
            <a:off x="6081713" y="2222500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>
            <a:stCxn id="14" idx="4"/>
          </p:cNvCxnSpPr>
          <p:nvPr/>
        </p:nvCxnSpPr>
        <p:spPr>
          <a:xfrm rot="16200000" flipH="1">
            <a:off x="4840288" y="4483100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72188" y="1428750"/>
            <a:ext cx="1214437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357938" y="1643063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848150">
            <a:off x="5715794" y="3377406"/>
            <a:ext cx="46038" cy="3270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76" name="Picture 19" descr="C:\Users\Марина\AppData\Local\Microsoft\Windows\Temporary Internet Files\Content.IE5\ETR35POB\MCj0351955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571750"/>
            <a:ext cx="62071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ик 22"/>
          <p:cNvSpPr/>
          <p:nvPr/>
        </p:nvSpPr>
        <p:spPr>
          <a:xfrm rot="3721258" flipH="1">
            <a:off x="4260850" y="3070225"/>
            <a:ext cx="1158875" cy="476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2610644" y="4366419"/>
            <a:ext cx="4017962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 flipH="1">
            <a:off x="4071938" y="1500188"/>
            <a:ext cx="1106487" cy="1071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 flipH="1">
            <a:off x="4691063" y="1714500"/>
            <a:ext cx="2603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 rot="3579485">
            <a:off x="4774407" y="3377406"/>
            <a:ext cx="463550" cy="46037"/>
          </a:xfrm>
          <a:prstGeom prst="rect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5382" name="Группа 52"/>
          <p:cNvGrpSpPr>
            <a:grpSpLocks/>
          </p:cNvGrpSpPr>
          <p:nvPr/>
        </p:nvGrpSpPr>
        <p:grpSpPr bwMode="auto">
          <a:xfrm>
            <a:off x="7286625" y="1643063"/>
            <a:ext cx="2359025" cy="2359025"/>
            <a:chOff x="6784975" y="3357562"/>
            <a:chExt cx="2359025" cy="2359025"/>
          </a:xfrm>
        </p:grpSpPr>
        <p:grpSp>
          <p:nvGrpSpPr>
            <p:cNvPr id="15401" name="Группа 51"/>
            <p:cNvGrpSpPr>
              <a:grpSpLocks/>
            </p:cNvGrpSpPr>
            <p:nvPr/>
          </p:nvGrpSpPr>
          <p:grpSpPr bwMode="auto">
            <a:xfrm>
              <a:off x="6784975" y="3357562"/>
              <a:ext cx="2359025" cy="2359025"/>
              <a:chOff x="6784975" y="3357562"/>
              <a:chExt cx="2359025" cy="2359025"/>
            </a:xfrm>
          </p:grpSpPr>
          <p:sp>
            <p:nvSpPr>
              <p:cNvPr id="2" name="AutoShape 30"/>
              <p:cNvSpPr>
                <a:spLocks noChangeAspect="1" noChangeArrowheads="1" noTextEdit="1"/>
              </p:cNvSpPr>
              <p:nvPr/>
            </p:nvSpPr>
            <p:spPr bwMode="auto">
              <a:xfrm>
                <a:off x="6784975" y="3357562"/>
                <a:ext cx="2359025" cy="2359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4" name="Freeform 33"/>
              <p:cNvSpPr>
                <a:spLocks/>
              </p:cNvSpPr>
              <p:nvPr/>
            </p:nvSpPr>
            <p:spPr bwMode="auto">
              <a:xfrm>
                <a:off x="7031038" y="3613150"/>
                <a:ext cx="1741488" cy="1735138"/>
              </a:xfrm>
              <a:custGeom>
                <a:avLst/>
                <a:gdLst>
                  <a:gd name="T0" fmla="*/ 2147483647 w 1097"/>
                  <a:gd name="T1" fmla="*/ 2147483647 h 1093"/>
                  <a:gd name="T2" fmla="*/ 2147483647 w 1097"/>
                  <a:gd name="T3" fmla="*/ 2147483647 h 1093"/>
                  <a:gd name="T4" fmla="*/ 2147483647 w 1097"/>
                  <a:gd name="T5" fmla="*/ 2147483647 h 1093"/>
                  <a:gd name="T6" fmla="*/ 2147483647 w 1097"/>
                  <a:gd name="T7" fmla="*/ 2147483647 h 1093"/>
                  <a:gd name="T8" fmla="*/ 2147483647 w 1097"/>
                  <a:gd name="T9" fmla="*/ 2147483647 h 1093"/>
                  <a:gd name="T10" fmla="*/ 2147483647 w 1097"/>
                  <a:gd name="T11" fmla="*/ 2147483647 h 1093"/>
                  <a:gd name="T12" fmla="*/ 2147483647 w 1097"/>
                  <a:gd name="T13" fmla="*/ 2147483647 h 1093"/>
                  <a:gd name="T14" fmla="*/ 2147483647 w 1097"/>
                  <a:gd name="T15" fmla="*/ 2147483647 h 1093"/>
                  <a:gd name="T16" fmla="*/ 2147483647 w 1097"/>
                  <a:gd name="T17" fmla="*/ 2147483647 h 1093"/>
                  <a:gd name="T18" fmla="*/ 2147483647 w 1097"/>
                  <a:gd name="T19" fmla="*/ 2147483647 h 1093"/>
                  <a:gd name="T20" fmla="*/ 2147483647 w 1097"/>
                  <a:gd name="T21" fmla="*/ 2147483647 h 1093"/>
                  <a:gd name="T22" fmla="*/ 2147483647 w 1097"/>
                  <a:gd name="T23" fmla="*/ 2147483647 h 1093"/>
                  <a:gd name="T24" fmla="*/ 2147483647 w 1097"/>
                  <a:gd name="T25" fmla="*/ 2147483647 h 1093"/>
                  <a:gd name="T26" fmla="*/ 2147483647 w 1097"/>
                  <a:gd name="T27" fmla="*/ 2147483647 h 1093"/>
                  <a:gd name="T28" fmla="*/ 2147483647 w 1097"/>
                  <a:gd name="T29" fmla="*/ 0 h 1093"/>
                  <a:gd name="T30" fmla="*/ 2147483647 w 1097"/>
                  <a:gd name="T31" fmla="*/ 2147483647 h 1093"/>
                  <a:gd name="T32" fmla="*/ 2147483647 w 1097"/>
                  <a:gd name="T33" fmla="*/ 2147483647 h 1093"/>
                  <a:gd name="T34" fmla="*/ 2147483647 w 1097"/>
                  <a:gd name="T35" fmla="*/ 2147483647 h 1093"/>
                  <a:gd name="T36" fmla="*/ 2147483647 w 1097"/>
                  <a:gd name="T37" fmla="*/ 2147483647 h 1093"/>
                  <a:gd name="T38" fmla="*/ 2147483647 w 1097"/>
                  <a:gd name="T39" fmla="*/ 2147483647 h 1093"/>
                  <a:gd name="T40" fmla="*/ 2147483647 w 1097"/>
                  <a:gd name="T41" fmla="*/ 2147483647 h 1093"/>
                  <a:gd name="T42" fmla="*/ 2147483647 w 1097"/>
                  <a:gd name="T43" fmla="*/ 2147483647 h 1093"/>
                  <a:gd name="T44" fmla="*/ 2147483647 w 1097"/>
                  <a:gd name="T45" fmla="*/ 2147483647 h 1093"/>
                  <a:gd name="T46" fmla="*/ 2147483647 w 1097"/>
                  <a:gd name="T47" fmla="*/ 2147483647 h 1093"/>
                  <a:gd name="T48" fmla="*/ 2147483647 w 1097"/>
                  <a:gd name="T49" fmla="*/ 2147483647 h 1093"/>
                  <a:gd name="T50" fmla="*/ 2147483647 w 1097"/>
                  <a:gd name="T51" fmla="*/ 2147483647 h 1093"/>
                  <a:gd name="T52" fmla="*/ 2147483647 w 1097"/>
                  <a:gd name="T53" fmla="*/ 2147483647 h 1093"/>
                  <a:gd name="T54" fmla="*/ 2147483647 w 1097"/>
                  <a:gd name="T55" fmla="*/ 2147483647 h 1093"/>
                  <a:gd name="T56" fmla="*/ 2147483647 w 1097"/>
                  <a:gd name="T57" fmla="*/ 2147483647 h 1093"/>
                  <a:gd name="T58" fmla="*/ 2147483647 w 1097"/>
                  <a:gd name="T59" fmla="*/ 2147483647 h 1093"/>
                  <a:gd name="T60" fmla="*/ 2147483647 w 1097"/>
                  <a:gd name="T61" fmla="*/ 2147483647 h 1093"/>
                  <a:gd name="T62" fmla="*/ 2147483647 w 1097"/>
                  <a:gd name="T63" fmla="*/ 2147483647 h 1093"/>
                  <a:gd name="T64" fmla="*/ 2147483647 w 1097"/>
                  <a:gd name="T65" fmla="*/ 2147483647 h 1093"/>
                  <a:gd name="T66" fmla="*/ 0 w 1097"/>
                  <a:gd name="T67" fmla="*/ 2147483647 h 1093"/>
                  <a:gd name="T68" fmla="*/ 2147483647 w 1097"/>
                  <a:gd name="T69" fmla="*/ 2147483647 h 1093"/>
                  <a:gd name="T70" fmla="*/ 2147483647 w 1097"/>
                  <a:gd name="T71" fmla="*/ 2147483647 h 1093"/>
                  <a:gd name="T72" fmla="*/ 2147483647 w 1097"/>
                  <a:gd name="T73" fmla="*/ 2147483647 h 1093"/>
                  <a:gd name="T74" fmla="*/ 2147483647 w 1097"/>
                  <a:gd name="T75" fmla="*/ 2147483647 h 1093"/>
                  <a:gd name="T76" fmla="*/ 2147483647 w 1097"/>
                  <a:gd name="T77" fmla="*/ 2147483647 h 1093"/>
                  <a:gd name="T78" fmla="*/ 2147483647 w 1097"/>
                  <a:gd name="T79" fmla="*/ 2147483647 h 1093"/>
                  <a:gd name="T80" fmla="*/ 2147483647 w 1097"/>
                  <a:gd name="T81" fmla="*/ 2147483647 h 1093"/>
                  <a:gd name="T82" fmla="*/ 2147483647 w 1097"/>
                  <a:gd name="T83" fmla="*/ 2147483647 h 1093"/>
                  <a:gd name="T84" fmla="*/ 2147483647 w 1097"/>
                  <a:gd name="T85" fmla="*/ 2147483647 h 1093"/>
                  <a:gd name="T86" fmla="*/ 2147483647 w 1097"/>
                  <a:gd name="T87" fmla="*/ 2147483647 h 1093"/>
                  <a:gd name="T88" fmla="*/ 2147483647 w 1097"/>
                  <a:gd name="T89" fmla="*/ 2147483647 h 1093"/>
                  <a:gd name="T90" fmla="*/ 2147483647 w 1097"/>
                  <a:gd name="T91" fmla="*/ 2147483647 h 1093"/>
                  <a:gd name="T92" fmla="*/ 2147483647 w 1097"/>
                  <a:gd name="T93" fmla="*/ 2147483647 h 1093"/>
                  <a:gd name="T94" fmla="*/ 2147483647 w 1097"/>
                  <a:gd name="T95" fmla="*/ 2147483647 h 1093"/>
                  <a:gd name="T96" fmla="*/ 2147483647 w 1097"/>
                  <a:gd name="T97" fmla="*/ 2147483647 h 1093"/>
                  <a:gd name="T98" fmla="*/ 2147483647 w 1097"/>
                  <a:gd name="T99" fmla="*/ 2147483647 h 1093"/>
                  <a:gd name="T100" fmla="*/ 2147483647 w 1097"/>
                  <a:gd name="T101" fmla="*/ 2147483647 h 1093"/>
                  <a:gd name="T102" fmla="*/ 2147483647 w 1097"/>
                  <a:gd name="T103" fmla="*/ 2147483647 h 1093"/>
                  <a:gd name="T104" fmla="*/ 2147483647 w 1097"/>
                  <a:gd name="T105" fmla="*/ 2147483647 h 1093"/>
                  <a:gd name="T106" fmla="*/ 2147483647 w 1097"/>
                  <a:gd name="T107" fmla="*/ 2147483647 h 1093"/>
                  <a:gd name="T108" fmla="*/ 2147483647 w 1097"/>
                  <a:gd name="T109" fmla="*/ 2147483647 h 109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097"/>
                  <a:gd name="T166" fmla="*/ 0 h 1093"/>
                  <a:gd name="T167" fmla="*/ 1097 w 1097"/>
                  <a:gd name="T168" fmla="*/ 1093 h 109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097" h="1093">
                    <a:moveTo>
                      <a:pt x="990" y="211"/>
                    </a:moveTo>
                    <a:lnTo>
                      <a:pt x="990" y="207"/>
                    </a:lnTo>
                    <a:lnTo>
                      <a:pt x="990" y="206"/>
                    </a:lnTo>
                    <a:lnTo>
                      <a:pt x="990" y="203"/>
                    </a:lnTo>
                    <a:lnTo>
                      <a:pt x="988" y="190"/>
                    </a:lnTo>
                    <a:lnTo>
                      <a:pt x="985" y="179"/>
                    </a:lnTo>
                    <a:lnTo>
                      <a:pt x="980" y="169"/>
                    </a:lnTo>
                    <a:lnTo>
                      <a:pt x="972" y="160"/>
                    </a:lnTo>
                    <a:lnTo>
                      <a:pt x="963" y="152"/>
                    </a:lnTo>
                    <a:lnTo>
                      <a:pt x="953" y="147"/>
                    </a:lnTo>
                    <a:lnTo>
                      <a:pt x="942" y="144"/>
                    </a:lnTo>
                    <a:lnTo>
                      <a:pt x="929" y="143"/>
                    </a:lnTo>
                    <a:lnTo>
                      <a:pt x="828" y="143"/>
                    </a:lnTo>
                    <a:lnTo>
                      <a:pt x="817" y="144"/>
                    </a:lnTo>
                    <a:lnTo>
                      <a:pt x="806" y="147"/>
                    </a:lnTo>
                    <a:lnTo>
                      <a:pt x="795" y="152"/>
                    </a:lnTo>
                    <a:lnTo>
                      <a:pt x="787" y="158"/>
                    </a:lnTo>
                    <a:lnTo>
                      <a:pt x="787" y="143"/>
                    </a:lnTo>
                    <a:lnTo>
                      <a:pt x="787" y="128"/>
                    </a:lnTo>
                    <a:lnTo>
                      <a:pt x="787" y="117"/>
                    </a:lnTo>
                    <a:lnTo>
                      <a:pt x="787" y="112"/>
                    </a:lnTo>
                    <a:lnTo>
                      <a:pt x="784" y="87"/>
                    </a:lnTo>
                    <a:lnTo>
                      <a:pt x="778" y="63"/>
                    </a:lnTo>
                    <a:lnTo>
                      <a:pt x="767" y="45"/>
                    </a:lnTo>
                    <a:lnTo>
                      <a:pt x="751" y="29"/>
                    </a:lnTo>
                    <a:lnTo>
                      <a:pt x="733" y="16"/>
                    </a:lnTo>
                    <a:lnTo>
                      <a:pt x="714" y="8"/>
                    </a:lnTo>
                    <a:lnTo>
                      <a:pt x="695" y="2"/>
                    </a:lnTo>
                    <a:lnTo>
                      <a:pt x="675" y="0"/>
                    </a:lnTo>
                    <a:lnTo>
                      <a:pt x="422" y="0"/>
                    </a:lnTo>
                    <a:lnTo>
                      <a:pt x="397" y="3"/>
                    </a:lnTo>
                    <a:lnTo>
                      <a:pt x="375" y="10"/>
                    </a:lnTo>
                    <a:lnTo>
                      <a:pt x="356" y="21"/>
                    </a:lnTo>
                    <a:lnTo>
                      <a:pt x="340" y="37"/>
                    </a:lnTo>
                    <a:lnTo>
                      <a:pt x="327" y="54"/>
                    </a:lnTo>
                    <a:lnTo>
                      <a:pt x="318" y="73"/>
                    </a:lnTo>
                    <a:lnTo>
                      <a:pt x="313" y="92"/>
                    </a:lnTo>
                    <a:lnTo>
                      <a:pt x="311" y="112"/>
                    </a:lnTo>
                    <a:lnTo>
                      <a:pt x="311" y="117"/>
                    </a:lnTo>
                    <a:lnTo>
                      <a:pt x="311" y="128"/>
                    </a:lnTo>
                    <a:lnTo>
                      <a:pt x="311" y="143"/>
                    </a:lnTo>
                    <a:lnTo>
                      <a:pt x="311" y="158"/>
                    </a:lnTo>
                    <a:lnTo>
                      <a:pt x="302" y="152"/>
                    </a:lnTo>
                    <a:lnTo>
                      <a:pt x="292" y="147"/>
                    </a:lnTo>
                    <a:lnTo>
                      <a:pt x="281" y="144"/>
                    </a:lnTo>
                    <a:lnTo>
                      <a:pt x="270" y="143"/>
                    </a:lnTo>
                    <a:lnTo>
                      <a:pt x="167" y="143"/>
                    </a:lnTo>
                    <a:lnTo>
                      <a:pt x="155" y="144"/>
                    </a:lnTo>
                    <a:lnTo>
                      <a:pt x="144" y="147"/>
                    </a:lnTo>
                    <a:lnTo>
                      <a:pt x="134" y="152"/>
                    </a:lnTo>
                    <a:lnTo>
                      <a:pt x="125" y="160"/>
                    </a:lnTo>
                    <a:lnTo>
                      <a:pt x="117" y="169"/>
                    </a:lnTo>
                    <a:lnTo>
                      <a:pt x="112" y="179"/>
                    </a:lnTo>
                    <a:lnTo>
                      <a:pt x="109" y="190"/>
                    </a:lnTo>
                    <a:lnTo>
                      <a:pt x="107" y="203"/>
                    </a:lnTo>
                    <a:lnTo>
                      <a:pt x="107" y="206"/>
                    </a:lnTo>
                    <a:lnTo>
                      <a:pt x="107" y="207"/>
                    </a:lnTo>
                    <a:lnTo>
                      <a:pt x="107" y="209"/>
                    </a:lnTo>
                    <a:lnTo>
                      <a:pt x="82" y="220"/>
                    </a:lnTo>
                    <a:lnTo>
                      <a:pt x="60" y="236"/>
                    </a:lnTo>
                    <a:lnTo>
                      <a:pt x="41" y="253"/>
                    </a:lnTo>
                    <a:lnTo>
                      <a:pt x="27" y="274"/>
                    </a:lnTo>
                    <a:lnTo>
                      <a:pt x="14" y="296"/>
                    </a:lnTo>
                    <a:lnTo>
                      <a:pt x="6" y="318"/>
                    </a:lnTo>
                    <a:lnTo>
                      <a:pt x="2" y="342"/>
                    </a:lnTo>
                    <a:lnTo>
                      <a:pt x="0" y="365"/>
                    </a:lnTo>
                    <a:lnTo>
                      <a:pt x="0" y="873"/>
                    </a:lnTo>
                    <a:lnTo>
                      <a:pt x="3" y="906"/>
                    </a:lnTo>
                    <a:lnTo>
                      <a:pt x="11" y="936"/>
                    </a:lnTo>
                    <a:lnTo>
                      <a:pt x="22" y="961"/>
                    </a:lnTo>
                    <a:lnTo>
                      <a:pt x="38" y="982"/>
                    </a:lnTo>
                    <a:lnTo>
                      <a:pt x="55" y="1001"/>
                    </a:lnTo>
                    <a:lnTo>
                      <a:pt x="76" y="1015"/>
                    </a:lnTo>
                    <a:lnTo>
                      <a:pt x="98" y="1026"/>
                    </a:lnTo>
                    <a:lnTo>
                      <a:pt x="120" y="1034"/>
                    </a:lnTo>
                    <a:lnTo>
                      <a:pt x="128" y="1048"/>
                    </a:lnTo>
                    <a:lnTo>
                      <a:pt x="139" y="1059"/>
                    </a:lnTo>
                    <a:lnTo>
                      <a:pt x="150" y="1070"/>
                    </a:lnTo>
                    <a:lnTo>
                      <a:pt x="163" y="1078"/>
                    </a:lnTo>
                    <a:lnTo>
                      <a:pt x="177" y="1085"/>
                    </a:lnTo>
                    <a:lnTo>
                      <a:pt x="190" y="1089"/>
                    </a:lnTo>
                    <a:lnTo>
                      <a:pt x="204" y="1091"/>
                    </a:lnTo>
                    <a:lnTo>
                      <a:pt x="218" y="1093"/>
                    </a:lnTo>
                    <a:lnTo>
                      <a:pt x="879" y="1093"/>
                    </a:lnTo>
                    <a:lnTo>
                      <a:pt x="893" y="1091"/>
                    </a:lnTo>
                    <a:lnTo>
                      <a:pt x="907" y="1089"/>
                    </a:lnTo>
                    <a:lnTo>
                      <a:pt x="920" y="1085"/>
                    </a:lnTo>
                    <a:lnTo>
                      <a:pt x="934" y="1078"/>
                    </a:lnTo>
                    <a:lnTo>
                      <a:pt x="947" y="1070"/>
                    </a:lnTo>
                    <a:lnTo>
                      <a:pt x="958" y="1059"/>
                    </a:lnTo>
                    <a:lnTo>
                      <a:pt x="969" y="1048"/>
                    </a:lnTo>
                    <a:lnTo>
                      <a:pt x="977" y="1034"/>
                    </a:lnTo>
                    <a:lnTo>
                      <a:pt x="1005" y="1025"/>
                    </a:lnTo>
                    <a:lnTo>
                      <a:pt x="1031" y="1009"/>
                    </a:lnTo>
                    <a:lnTo>
                      <a:pt x="1051" y="991"/>
                    </a:lnTo>
                    <a:lnTo>
                      <a:pt x="1069" y="971"/>
                    </a:lnTo>
                    <a:lnTo>
                      <a:pt x="1081" y="947"/>
                    </a:lnTo>
                    <a:lnTo>
                      <a:pt x="1089" y="923"/>
                    </a:lnTo>
                    <a:lnTo>
                      <a:pt x="1095" y="898"/>
                    </a:lnTo>
                    <a:lnTo>
                      <a:pt x="1097" y="873"/>
                    </a:lnTo>
                    <a:lnTo>
                      <a:pt x="1097" y="365"/>
                    </a:lnTo>
                    <a:lnTo>
                      <a:pt x="1095" y="334"/>
                    </a:lnTo>
                    <a:lnTo>
                      <a:pt x="1088" y="307"/>
                    </a:lnTo>
                    <a:lnTo>
                      <a:pt x="1078" y="283"/>
                    </a:lnTo>
                    <a:lnTo>
                      <a:pt x="1064" y="263"/>
                    </a:lnTo>
                    <a:lnTo>
                      <a:pt x="1048" y="245"/>
                    </a:lnTo>
                    <a:lnTo>
                      <a:pt x="1029" y="231"/>
                    </a:lnTo>
                    <a:lnTo>
                      <a:pt x="1010" y="218"/>
                    </a:lnTo>
                    <a:lnTo>
                      <a:pt x="990" y="2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5" name="Freeform 35"/>
              <p:cNvSpPr>
                <a:spLocks noEditPoints="1"/>
              </p:cNvSpPr>
              <p:nvPr/>
            </p:nvSpPr>
            <p:spPr bwMode="auto">
              <a:xfrm>
                <a:off x="7100888" y="3684587"/>
                <a:ext cx="1601788" cy="1592263"/>
              </a:xfrm>
              <a:custGeom>
                <a:avLst/>
                <a:gdLst>
                  <a:gd name="T0" fmla="*/ 2147483647 w 1009"/>
                  <a:gd name="T1" fmla="*/ 2147483647 h 1003"/>
                  <a:gd name="T2" fmla="*/ 2147483647 w 1009"/>
                  <a:gd name="T3" fmla="*/ 2147483647 h 1003"/>
                  <a:gd name="T4" fmla="*/ 2147483647 w 1009"/>
                  <a:gd name="T5" fmla="*/ 2147483647 h 1003"/>
                  <a:gd name="T6" fmla="*/ 2147483647 w 1009"/>
                  <a:gd name="T7" fmla="*/ 2147483647 h 1003"/>
                  <a:gd name="T8" fmla="*/ 2147483647 w 1009"/>
                  <a:gd name="T9" fmla="*/ 2147483647 h 1003"/>
                  <a:gd name="T10" fmla="*/ 2147483647 w 1009"/>
                  <a:gd name="T11" fmla="*/ 2147483647 h 1003"/>
                  <a:gd name="T12" fmla="*/ 2147483647 w 1009"/>
                  <a:gd name="T13" fmla="*/ 2147483647 h 1003"/>
                  <a:gd name="T14" fmla="*/ 2147483647 w 1009"/>
                  <a:gd name="T15" fmla="*/ 2147483647 h 1003"/>
                  <a:gd name="T16" fmla="*/ 2147483647 w 1009"/>
                  <a:gd name="T17" fmla="*/ 2147483647 h 1003"/>
                  <a:gd name="T18" fmla="*/ 2147483647 w 1009"/>
                  <a:gd name="T19" fmla="*/ 2147483647 h 1003"/>
                  <a:gd name="T20" fmla="*/ 2147483647 w 1009"/>
                  <a:gd name="T21" fmla="*/ 2147483647 h 1003"/>
                  <a:gd name="T22" fmla="*/ 2147483647 w 1009"/>
                  <a:gd name="T23" fmla="*/ 2147483647 h 1003"/>
                  <a:gd name="T24" fmla="*/ 0 w 1009"/>
                  <a:gd name="T25" fmla="*/ 2147483647 h 1003"/>
                  <a:gd name="T26" fmla="*/ 2147483647 w 1009"/>
                  <a:gd name="T27" fmla="*/ 2147483647 h 1003"/>
                  <a:gd name="T28" fmla="*/ 2147483647 w 1009"/>
                  <a:gd name="T29" fmla="*/ 2147483647 h 1003"/>
                  <a:gd name="T30" fmla="*/ 2147483647 w 1009"/>
                  <a:gd name="T31" fmla="*/ 2147483647 h 1003"/>
                  <a:gd name="T32" fmla="*/ 2147483647 w 1009"/>
                  <a:gd name="T33" fmla="*/ 2147483647 h 1003"/>
                  <a:gd name="T34" fmla="*/ 2147483647 w 1009"/>
                  <a:gd name="T35" fmla="*/ 2147483647 h 1003"/>
                  <a:gd name="T36" fmla="*/ 2147483647 w 1009"/>
                  <a:gd name="T37" fmla="*/ 2147483647 h 1003"/>
                  <a:gd name="T38" fmla="*/ 2147483647 w 1009"/>
                  <a:gd name="T39" fmla="*/ 2147483647 h 1003"/>
                  <a:gd name="T40" fmla="*/ 2147483647 w 1009"/>
                  <a:gd name="T41" fmla="*/ 2147483647 h 1003"/>
                  <a:gd name="T42" fmla="*/ 2147483647 w 1009"/>
                  <a:gd name="T43" fmla="*/ 2147483647 h 1003"/>
                  <a:gd name="T44" fmla="*/ 2147483647 w 1009"/>
                  <a:gd name="T45" fmla="*/ 2147483647 h 1003"/>
                  <a:gd name="T46" fmla="*/ 2147483647 w 1009"/>
                  <a:gd name="T47" fmla="*/ 2147483647 h 1003"/>
                  <a:gd name="T48" fmla="*/ 2147483647 w 1009"/>
                  <a:gd name="T49" fmla="*/ 2147483647 h 1003"/>
                  <a:gd name="T50" fmla="*/ 2147483647 w 1009"/>
                  <a:gd name="T51" fmla="*/ 2147483647 h 1003"/>
                  <a:gd name="T52" fmla="*/ 2147483647 w 1009"/>
                  <a:gd name="T53" fmla="*/ 2147483647 h 1003"/>
                  <a:gd name="T54" fmla="*/ 2147483647 w 1009"/>
                  <a:gd name="T55" fmla="*/ 2147483647 h 1003"/>
                  <a:gd name="T56" fmla="*/ 2147483647 w 1009"/>
                  <a:gd name="T57" fmla="*/ 2147483647 h 1003"/>
                  <a:gd name="T58" fmla="*/ 2147483647 w 1009"/>
                  <a:gd name="T59" fmla="*/ 2147483647 h 1003"/>
                  <a:gd name="T60" fmla="*/ 2147483647 w 1009"/>
                  <a:gd name="T61" fmla="*/ 2147483647 h 1003"/>
                  <a:gd name="T62" fmla="*/ 2147483647 w 1009"/>
                  <a:gd name="T63" fmla="*/ 2147483647 h 1003"/>
                  <a:gd name="T64" fmla="*/ 2147483647 w 1009"/>
                  <a:gd name="T65" fmla="*/ 2147483647 h 1003"/>
                  <a:gd name="T66" fmla="*/ 2147483647 w 1009"/>
                  <a:gd name="T67" fmla="*/ 2147483647 h 1003"/>
                  <a:gd name="T68" fmla="*/ 2147483647 w 1009"/>
                  <a:gd name="T69" fmla="*/ 2147483647 h 1003"/>
                  <a:gd name="T70" fmla="*/ 2147483647 w 1009"/>
                  <a:gd name="T71" fmla="*/ 2147483647 h 1003"/>
                  <a:gd name="T72" fmla="*/ 2147483647 w 1009"/>
                  <a:gd name="T73" fmla="*/ 2147483647 h 1003"/>
                  <a:gd name="T74" fmla="*/ 2147483647 w 1009"/>
                  <a:gd name="T75" fmla="*/ 2147483647 h 1003"/>
                  <a:gd name="T76" fmla="*/ 2147483647 w 1009"/>
                  <a:gd name="T77" fmla="*/ 2147483647 h 1003"/>
                  <a:gd name="T78" fmla="*/ 2147483647 w 1009"/>
                  <a:gd name="T79" fmla="*/ 2147483647 h 1003"/>
                  <a:gd name="T80" fmla="*/ 2147483647 w 1009"/>
                  <a:gd name="T81" fmla="*/ 2147483647 h 1003"/>
                  <a:gd name="T82" fmla="*/ 2147483647 w 1009"/>
                  <a:gd name="T83" fmla="*/ 2147483647 h 1003"/>
                  <a:gd name="T84" fmla="*/ 2147483647 w 1009"/>
                  <a:gd name="T85" fmla="*/ 2147483647 h 1003"/>
                  <a:gd name="T86" fmla="*/ 2147483647 w 1009"/>
                  <a:gd name="T87" fmla="*/ 2147483647 h 1003"/>
                  <a:gd name="T88" fmla="*/ 2147483647 w 1009"/>
                  <a:gd name="T89" fmla="*/ 2147483647 h 1003"/>
                  <a:gd name="T90" fmla="*/ 2147483647 w 1009"/>
                  <a:gd name="T91" fmla="*/ 2147483647 h 1003"/>
                  <a:gd name="T92" fmla="*/ 2147483647 w 1009"/>
                  <a:gd name="T93" fmla="*/ 2147483647 h 1003"/>
                  <a:gd name="T94" fmla="*/ 2147483647 w 1009"/>
                  <a:gd name="T95" fmla="*/ 2147483647 h 1003"/>
                  <a:gd name="T96" fmla="*/ 2147483647 w 1009"/>
                  <a:gd name="T97" fmla="*/ 2147483647 h 1003"/>
                  <a:gd name="T98" fmla="*/ 2147483647 w 1009"/>
                  <a:gd name="T99" fmla="*/ 2147483647 h 1003"/>
                  <a:gd name="T100" fmla="*/ 2147483647 w 1009"/>
                  <a:gd name="T101" fmla="*/ 2147483647 h 1003"/>
                  <a:gd name="T102" fmla="*/ 2147483647 w 1009"/>
                  <a:gd name="T103" fmla="*/ 2147483647 h 1003"/>
                  <a:gd name="T104" fmla="*/ 2147483647 w 1009"/>
                  <a:gd name="T105" fmla="*/ 2147483647 h 1003"/>
                  <a:gd name="T106" fmla="*/ 2147483647 w 1009"/>
                  <a:gd name="T107" fmla="*/ 2147483647 h 1003"/>
                  <a:gd name="T108" fmla="*/ 2147483647 w 1009"/>
                  <a:gd name="T109" fmla="*/ 2147483647 h 1003"/>
                  <a:gd name="T110" fmla="*/ 2147483647 w 1009"/>
                  <a:gd name="T111" fmla="*/ 2147483647 h 1003"/>
                  <a:gd name="T112" fmla="*/ 2147483647 w 1009"/>
                  <a:gd name="T113" fmla="*/ 2147483647 h 1003"/>
                  <a:gd name="T114" fmla="*/ 2147483647 w 1009"/>
                  <a:gd name="T115" fmla="*/ 2147483647 h 1003"/>
                  <a:gd name="T116" fmla="*/ 2147483647 w 1009"/>
                  <a:gd name="T117" fmla="*/ 2147483647 h 100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009"/>
                  <a:gd name="T178" fmla="*/ 0 h 1003"/>
                  <a:gd name="T179" fmla="*/ 1009 w 1009"/>
                  <a:gd name="T180" fmla="*/ 1003 h 100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009" h="1003">
                    <a:moveTo>
                      <a:pt x="901" y="199"/>
                    </a:moveTo>
                    <a:lnTo>
                      <a:pt x="901" y="158"/>
                    </a:lnTo>
                    <a:lnTo>
                      <a:pt x="900" y="151"/>
                    </a:lnTo>
                    <a:lnTo>
                      <a:pt x="897" y="145"/>
                    </a:lnTo>
                    <a:lnTo>
                      <a:pt x="892" y="142"/>
                    </a:lnTo>
                    <a:lnTo>
                      <a:pt x="885" y="140"/>
                    </a:lnTo>
                    <a:lnTo>
                      <a:pt x="784" y="140"/>
                    </a:lnTo>
                    <a:lnTo>
                      <a:pt x="778" y="142"/>
                    </a:lnTo>
                    <a:lnTo>
                      <a:pt x="772" y="145"/>
                    </a:lnTo>
                    <a:lnTo>
                      <a:pt x="768" y="151"/>
                    </a:lnTo>
                    <a:lnTo>
                      <a:pt x="767" y="158"/>
                    </a:lnTo>
                    <a:lnTo>
                      <a:pt x="767" y="197"/>
                    </a:lnTo>
                    <a:lnTo>
                      <a:pt x="699" y="197"/>
                    </a:lnTo>
                    <a:lnTo>
                      <a:pt x="699" y="67"/>
                    </a:lnTo>
                    <a:lnTo>
                      <a:pt x="697" y="50"/>
                    </a:lnTo>
                    <a:lnTo>
                      <a:pt x="693" y="36"/>
                    </a:lnTo>
                    <a:lnTo>
                      <a:pt x="685" y="25"/>
                    </a:lnTo>
                    <a:lnTo>
                      <a:pt x="675" y="15"/>
                    </a:lnTo>
                    <a:lnTo>
                      <a:pt x="664" y="7"/>
                    </a:lnTo>
                    <a:lnTo>
                      <a:pt x="653" y="3"/>
                    </a:lnTo>
                    <a:lnTo>
                      <a:pt x="642" y="1"/>
                    </a:lnTo>
                    <a:lnTo>
                      <a:pt x="631" y="0"/>
                    </a:lnTo>
                    <a:lnTo>
                      <a:pt x="378" y="0"/>
                    </a:lnTo>
                    <a:lnTo>
                      <a:pt x="361" y="1"/>
                    </a:lnTo>
                    <a:lnTo>
                      <a:pt x="346" y="6"/>
                    </a:lnTo>
                    <a:lnTo>
                      <a:pt x="335" y="14"/>
                    </a:lnTo>
                    <a:lnTo>
                      <a:pt x="326" y="23"/>
                    </a:lnTo>
                    <a:lnTo>
                      <a:pt x="318" y="34"/>
                    </a:lnTo>
                    <a:lnTo>
                      <a:pt x="313" y="45"/>
                    </a:lnTo>
                    <a:lnTo>
                      <a:pt x="312" y="56"/>
                    </a:lnTo>
                    <a:lnTo>
                      <a:pt x="310" y="67"/>
                    </a:lnTo>
                    <a:lnTo>
                      <a:pt x="310" y="197"/>
                    </a:lnTo>
                    <a:lnTo>
                      <a:pt x="242" y="197"/>
                    </a:lnTo>
                    <a:lnTo>
                      <a:pt x="242" y="158"/>
                    </a:lnTo>
                    <a:lnTo>
                      <a:pt x="240" y="151"/>
                    </a:lnTo>
                    <a:lnTo>
                      <a:pt x="237" y="145"/>
                    </a:lnTo>
                    <a:lnTo>
                      <a:pt x="233" y="142"/>
                    </a:lnTo>
                    <a:lnTo>
                      <a:pt x="226" y="140"/>
                    </a:lnTo>
                    <a:lnTo>
                      <a:pt x="123" y="140"/>
                    </a:lnTo>
                    <a:lnTo>
                      <a:pt x="117" y="142"/>
                    </a:lnTo>
                    <a:lnTo>
                      <a:pt x="112" y="145"/>
                    </a:lnTo>
                    <a:lnTo>
                      <a:pt x="109" y="151"/>
                    </a:lnTo>
                    <a:lnTo>
                      <a:pt x="108" y="158"/>
                    </a:lnTo>
                    <a:lnTo>
                      <a:pt x="108" y="199"/>
                    </a:lnTo>
                    <a:lnTo>
                      <a:pt x="79" y="205"/>
                    </a:lnTo>
                    <a:lnTo>
                      <a:pt x="56" y="216"/>
                    </a:lnTo>
                    <a:lnTo>
                      <a:pt x="37" y="230"/>
                    </a:lnTo>
                    <a:lnTo>
                      <a:pt x="22" y="248"/>
                    </a:lnTo>
                    <a:lnTo>
                      <a:pt x="13" y="267"/>
                    </a:lnTo>
                    <a:lnTo>
                      <a:pt x="5" y="286"/>
                    </a:lnTo>
                    <a:lnTo>
                      <a:pt x="2" y="305"/>
                    </a:lnTo>
                    <a:lnTo>
                      <a:pt x="0" y="320"/>
                    </a:lnTo>
                    <a:lnTo>
                      <a:pt x="0" y="828"/>
                    </a:lnTo>
                    <a:lnTo>
                      <a:pt x="3" y="858"/>
                    </a:lnTo>
                    <a:lnTo>
                      <a:pt x="11" y="883"/>
                    </a:lnTo>
                    <a:lnTo>
                      <a:pt x="22" y="904"/>
                    </a:lnTo>
                    <a:lnTo>
                      <a:pt x="38" y="920"/>
                    </a:lnTo>
                    <a:lnTo>
                      <a:pt x="56" y="932"/>
                    </a:lnTo>
                    <a:lnTo>
                      <a:pt x="73" y="942"/>
                    </a:lnTo>
                    <a:lnTo>
                      <a:pt x="92" y="948"/>
                    </a:lnTo>
                    <a:lnTo>
                      <a:pt x="109" y="951"/>
                    </a:lnTo>
                    <a:lnTo>
                      <a:pt x="112" y="964"/>
                    </a:lnTo>
                    <a:lnTo>
                      <a:pt x="119" y="975"/>
                    </a:lnTo>
                    <a:lnTo>
                      <a:pt x="127" y="984"/>
                    </a:lnTo>
                    <a:lnTo>
                      <a:pt x="135" y="991"/>
                    </a:lnTo>
                    <a:lnTo>
                      <a:pt x="144" y="997"/>
                    </a:lnTo>
                    <a:lnTo>
                      <a:pt x="155" y="1000"/>
                    </a:lnTo>
                    <a:lnTo>
                      <a:pt x="165" y="1003"/>
                    </a:lnTo>
                    <a:lnTo>
                      <a:pt x="174" y="1003"/>
                    </a:lnTo>
                    <a:lnTo>
                      <a:pt x="835" y="1003"/>
                    </a:lnTo>
                    <a:lnTo>
                      <a:pt x="844" y="1003"/>
                    </a:lnTo>
                    <a:lnTo>
                      <a:pt x="854" y="1000"/>
                    </a:lnTo>
                    <a:lnTo>
                      <a:pt x="865" y="997"/>
                    </a:lnTo>
                    <a:lnTo>
                      <a:pt x="874" y="991"/>
                    </a:lnTo>
                    <a:lnTo>
                      <a:pt x="882" y="984"/>
                    </a:lnTo>
                    <a:lnTo>
                      <a:pt x="890" y="975"/>
                    </a:lnTo>
                    <a:lnTo>
                      <a:pt x="897" y="964"/>
                    </a:lnTo>
                    <a:lnTo>
                      <a:pt x="900" y="951"/>
                    </a:lnTo>
                    <a:lnTo>
                      <a:pt x="928" y="945"/>
                    </a:lnTo>
                    <a:lnTo>
                      <a:pt x="953" y="934"/>
                    </a:lnTo>
                    <a:lnTo>
                      <a:pt x="972" y="920"/>
                    </a:lnTo>
                    <a:lnTo>
                      <a:pt x="987" y="902"/>
                    </a:lnTo>
                    <a:lnTo>
                      <a:pt x="996" y="883"/>
                    </a:lnTo>
                    <a:lnTo>
                      <a:pt x="1004" y="863"/>
                    </a:lnTo>
                    <a:lnTo>
                      <a:pt x="1007" y="845"/>
                    </a:lnTo>
                    <a:lnTo>
                      <a:pt x="1009" y="828"/>
                    </a:lnTo>
                    <a:lnTo>
                      <a:pt x="1009" y="320"/>
                    </a:lnTo>
                    <a:lnTo>
                      <a:pt x="1006" y="290"/>
                    </a:lnTo>
                    <a:lnTo>
                      <a:pt x="998" y="267"/>
                    </a:lnTo>
                    <a:lnTo>
                      <a:pt x="987" y="246"/>
                    </a:lnTo>
                    <a:lnTo>
                      <a:pt x="972" y="230"/>
                    </a:lnTo>
                    <a:lnTo>
                      <a:pt x="955" y="218"/>
                    </a:lnTo>
                    <a:lnTo>
                      <a:pt x="936" y="208"/>
                    </a:lnTo>
                    <a:lnTo>
                      <a:pt x="919" y="202"/>
                    </a:lnTo>
                    <a:lnTo>
                      <a:pt x="901" y="199"/>
                    </a:lnTo>
                    <a:close/>
                    <a:moveTo>
                      <a:pt x="800" y="173"/>
                    </a:moveTo>
                    <a:lnTo>
                      <a:pt x="808" y="173"/>
                    </a:lnTo>
                    <a:lnTo>
                      <a:pt x="816" y="173"/>
                    </a:lnTo>
                    <a:lnTo>
                      <a:pt x="825" y="173"/>
                    </a:lnTo>
                    <a:lnTo>
                      <a:pt x="835" y="173"/>
                    </a:lnTo>
                    <a:lnTo>
                      <a:pt x="844" y="173"/>
                    </a:lnTo>
                    <a:lnTo>
                      <a:pt x="852" y="173"/>
                    </a:lnTo>
                    <a:lnTo>
                      <a:pt x="860" y="173"/>
                    </a:lnTo>
                    <a:lnTo>
                      <a:pt x="868" y="173"/>
                    </a:lnTo>
                    <a:lnTo>
                      <a:pt x="868" y="180"/>
                    </a:lnTo>
                    <a:lnTo>
                      <a:pt x="868" y="186"/>
                    </a:lnTo>
                    <a:lnTo>
                      <a:pt x="868" y="192"/>
                    </a:lnTo>
                    <a:lnTo>
                      <a:pt x="868" y="197"/>
                    </a:lnTo>
                    <a:lnTo>
                      <a:pt x="800" y="197"/>
                    </a:lnTo>
                    <a:lnTo>
                      <a:pt x="800" y="192"/>
                    </a:lnTo>
                    <a:lnTo>
                      <a:pt x="800" y="186"/>
                    </a:lnTo>
                    <a:lnTo>
                      <a:pt x="800" y="180"/>
                    </a:lnTo>
                    <a:lnTo>
                      <a:pt x="800" y="173"/>
                    </a:lnTo>
                    <a:close/>
                    <a:moveTo>
                      <a:pt x="343" y="67"/>
                    </a:moveTo>
                    <a:lnTo>
                      <a:pt x="345" y="58"/>
                    </a:lnTo>
                    <a:lnTo>
                      <a:pt x="350" y="47"/>
                    </a:lnTo>
                    <a:lnTo>
                      <a:pt x="359" y="37"/>
                    </a:lnTo>
                    <a:lnTo>
                      <a:pt x="378" y="33"/>
                    </a:lnTo>
                    <a:lnTo>
                      <a:pt x="631" y="33"/>
                    </a:lnTo>
                    <a:lnTo>
                      <a:pt x="640" y="34"/>
                    </a:lnTo>
                    <a:lnTo>
                      <a:pt x="651" y="37"/>
                    </a:lnTo>
                    <a:lnTo>
                      <a:pt x="661" y="49"/>
                    </a:lnTo>
                    <a:lnTo>
                      <a:pt x="666" y="67"/>
                    </a:lnTo>
                    <a:lnTo>
                      <a:pt x="666" y="83"/>
                    </a:lnTo>
                    <a:lnTo>
                      <a:pt x="666" y="120"/>
                    </a:lnTo>
                    <a:lnTo>
                      <a:pt x="666" y="162"/>
                    </a:lnTo>
                    <a:lnTo>
                      <a:pt x="666" y="197"/>
                    </a:lnTo>
                    <a:lnTo>
                      <a:pt x="631" y="197"/>
                    </a:lnTo>
                    <a:lnTo>
                      <a:pt x="631" y="166"/>
                    </a:lnTo>
                    <a:lnTo>
                      <a:pt x="631" y="128"/>
                    </a:lnTo>
                    <a:lnTo>
                      <a:pt x="631" y="96"/>
                    </a:lnTo>
                    <a:lnTo>
                      <a:pt x="631" y="83"/>
                    </a:lnTo>
                    <a:lnTo>
                      <a:pt x="629" y="77"/>
                    </a:lnTo>
                    <a:lnTo>
                      <a:pt x="626" y="72"/>
                    </a:lnTo>
                    <a:lnTo>
                      <a:pt x="621" y="69"/>
                    </a:lnTo>
                    <a:lnTo>
                      <a:pt x="615" y="67"/>
                    </a:lnTo>
                    <a:lnTo>
                      <a:pt x="394" y="67"/>
                    </a:lnTo>
                    <a:lnTo>
                      <a:pt x="387" y="69"/>
                    </a:lnTo>
                    <a:lnTo>
                      <a:pt x="383" y="72"/>
                    </a:lnTo>
                    <a:lnTo>
                      <a:pt x="380" y="77"/>
                    </a:lnTo>
                    <a:lnTo>
                      <a:pt x="378" y="83"/>
                    </a:lnTo>
                    <a:lnTo>
                      <a:pt x="378" y="96"/>
                    </a:lnTo>
                    <a:lnTo>
                      <a:pt x="378" y="128"/>
                    </a:lnTo>
                    <a:lnTo>
                      <a:pt x="378" y="166"/>
                    </a:lnTo>
                    <a:lnTo>
                      <a:pt x="378" y="197"/>
                    </a:lnTo>
                    <a:lnTo>
                      <a:pt x="343" y="197"/>
                    </a:lnTo>
                    <a:lnTo>
                      <a:pt x="343" y="162"/>
                    </a:lnTo>
                    <a:lnTo>
                      <a:pt x="343" y="120"/>
                    </a:lnTo>
                    <a:lnTo>
                      <a:pt x="343" y="83"/>
                    </a:lnTo>
                    <a:lnTo>
                      <a:pt x="343" y="67"/>
                    </a:lnTo>
                    <a:close/>
                    <a:moveTo>
                      <a:pt x="599" y="101"/>
                    </a:moveTo>
                    <a:lnTo>
                      <a:pt x="599" y="120"/>
                    </a:lnTo>
                    <a:lnTo>
                      <a:pt x="599" y="145"/>
                    </a:lnTo>
                    <a:lnTo>
                      <a:pt x="599" y="172"/>
                    </a:lnTo>
                    <a:lnTo>
                      <a:pt x="599" y="197"/>
                    </a:lnTo>
                    <a:lnTo>
                      <a:pt x="411" y="197"/>
                    </a:lnTo>
                    <a:lnTo>
                      <a:pt x="411" y="172"/>
                    </a:lnTo>
                    <a:lnTo>
                      <a:pt x="411" y="145"/>
                    </a:lnTo>
                    <a:lnTo>
                      <a:pt x="411" y="120"/>
                    </a:lnTo>
                    <a:lnTo>
                      <a:pt x="411" y="101"/>
                    </a:lnTo>
                    <a:lnTo>
                      <a:pt x="425" y="101"/>
                    </a:lnTo>
                    <a:lnTo>
                      <a:pt x="448" y="101"/>
                    </a:lnTo>
                    <a:lnTo>
                      <a:pt x="474" y="101"/>
                    </a:lnTo>
                    <a:lnTo>
                      <a:pt x="504" y="101"/>
                    </a:lnTo>
                    <a:lnTo>
                      <a:pt x="535" y="101"/>
                    </a:lnTo>
                    <a:lnTo>
                      <a:pt x="561" y="101"/>
                    </a:lnTo>
                    <a:lnTo>
                      <a:pt x="585" y="101"/>
                    </a:lnTo>
                    <a:lnTo>
                      <a:pt x="599" y="101"/>
                    </a:lnTo>
                    <a:close/>
                    <a:moveTo>
                      <a:pt x="141" y="173"/>
                    </a:moveTo>
                    <a:lnTo>
                      <a:pt x="149" y="173"/>
                    </a:lnTo>
                    <a:lnTo>
                      <a:pt x="157" y="173"/>
                    </a:lnTo>
                    <a:lnTo>
                      <a:pt x="166" y="173"/>
                    </a:lnTo>
                    <a:lnTo>
                      <a:pt x="176" y="173"/>
                    </a:lnTo>
                    <a:lnTo>
                      <a:pt x="184" y="173"/>
                    </a:lnTo>
                    <a:lnTo>
                      <a:pt x="193" y="173"/>
                    </a:lnTo>
                    <a:lnTo>
                      <a:pt x="201" y="173"/>
                    </a:lnTo>
                    <a:lnTo>
                      <a:pt x="209" y="173"/>
                    </a:lnTo>
                    <a:lnTo>
                      <a:pt x="209" y="180"/>
                    </a:lnTo>
                    <a:lnTo>
                      <a:pt x="209" y="186"/>
                    </a:lnTo>
                    <a:lnTo>
                      <a:pt x="209" y="192"/>
                    </a:lnTo>
                    <a:lnTo>
                      <a:pt x="209" y="197"/>
                    </a:lnTo>
                    <a:lnTo>
                      <a:pt x="141" y="197"/>
                    </a:lnTo>
                    <a:lnTo>
                      <a:pt x="141" y="192"/>
                    </a:lnTo>
                    <a:lnTo>
                      <a:pt x="141" y="186"/>
                    </a:lnTo>
                    <a:lnTo>
                      <a:pt x="141" y="180"/>
                    </a:lnTo>
                    <a:lnTo>
                      <a:pt x="141" y="173"/>
                    </a:lnTo>
                    <a:close/>
                    <a:moveTo>
                      <a:pt x="835" y="970"/>
                    </a:moveTo>
                    <a:lnTo>
                      <a:pt x="174" y="970"/>
                    </a:lnTo>
                    <a:lnTo>
                      <a:pt x="168" y="970"/>
                    </a:lnTo>
                    <a:lnTo>
                      <a:pt x="158" y="967"/>
                    </a:lnTo>
                    <a:lnTo>
                      <a:pt x="150" y="962"/>
                    </a:lnTo>
                    <a:lnTo>
                      <a:pt x="142" y="951"/>
                    </a:lnTo>
                    <a:lnTo>
                      <a:pt x="866" y="951"/>
                    </a:lnTo>
                    <a:lnTo>
                      <a:pt x="859" y="962"/>
                    </a:lnTo>
                    <a:lnTo>
                      <a:pt x="851" y="967"/>
                    </a:lnTo>
                    <a:lnTo>
                      <a:pt x="841" y="970"/>
                    </a:lnTo>
                    <a:lnTo>
                      <a:pt x="835" y="970"/>
                    </a:lnTo>
                    <a:close/>
                    <a:moveTo>
                      <a:pt x="965" y="828"/>
                    </a:moveTo>
                    <a:lnTo>
                      <a:pt x="965" y="834"/>
                    </a:lnTo>
                    <a:lnTo>
                      <a:pt x="963" y="844"/>
                    </a:lnTo>
                    <a:lnTo>
                      <a:pt x="960" y="856"/>
                    </a:lnTo>
                    <a:lnTo>
                      <a:pt x="953" y="871"/>
                    </a:lnTo>
                    <a:lnTo>
                      <a:pt x="944" y="885"/>
                    </a:lnTo>
                    <a:lnTo>
                      <a:pt x="930" y="897"/>
                    </a:lnTo>
                    <a:lnTo>
                      <a:pt x="911" y="905"/>
                    </a:lnTo>
                    <a:lnTo>
                      <a:pt x="885" y="909"/>
                    </a:lnTo>
                    <a:lnTo>
                      <a:pt x="123" y="909"/>
                    </a:lnTo>
                    <a:lnTo>
                      <a:pt x="117" y="909"/>
                    </a:lnTo>
                    <a:lnTo>
                      <a:pt x="108" y="905"/>
                    </a:lnTo>
                    <a:lnTo>
                      <a:pt x="95" y="902"/>
                    </a:lnTo>
                    <a:lnTo>
                      <a:pt x="81" y="896"/>
                    </a:lnTo>
                    <a:lnTo>
                      <a:pt x="68" y="886"/>
                    </a:lnTo>
                    <a:lnTo>
                      <a:pt x="56" y="872"/>
                    </a:lnTo>
                    <a:lnTo>
                      <a:pt x="48" y="853"/>
                    </a:lnTo>
                    <a:lnTo>
                      <a:pt x="44" y="828"/>
                    </a:lnTo>
                    <a:lnTo>
                      <a:pt x="44" y="749"/>
                    </a:lnTo>
                    <a:lnTo>
                      <a:pt x="44" y="573"/>
                    </a:lnTo>
                    <a:lnTo>
                      <a:pt x="44" y="399"/>
                    </a:lnTo>
                    <a:lnTo>
                      <a:pt x="44" y="320"/>
                    </a:lnTo>
                    <a:lnTo>
                      <a:pt x="44" y="314"/>
                    </a:lnTo>
                    <a:lnTo>
                      <a:pt x="46" y="305"/>
                    </a:lnTo>
                    <a:lnTo>
                      <a:pt x="49" y="292"/>
                    </a:lnTo>
                    <a:lnTo>
                      <a:pt x="56" y="278"/>
                    </a:lnTo>
                    <a:lnTo>
                      <a:pt x="65" y="265"/>
                    </a:lnTo>
                    <a:lnTo>
                      <a:pt x="79" y="252"/>
                    </a:lnTo>
                    <a:lnTo>
                      <a:pt x="98" y="245"/>
                    </a:lnTo>
                    <a:lnTo>
                      <a:pt x="123" y="241"/>
                    </a:lnTo>
                    <a:lnTo>
                      <a:pt x="885" y="241"/>
                    </a:lnTo>
                    <a:lnTo>
                      <a:pt x="892" y="241"/>
                    </a:lnTo>
                    <a:lnTo>
                      <a:pt x="901" y="243"/>
                    </a:lnTo>
                    <a:lnTo>
                      <a:pt x="914" y="246"/>
                    </a:lnTo>
                    <a:lnTo>
                      <a:pt x="928" y="252"/>
                    </a:lnTo>
                    <a:lnTo>
                      <a:pt x="941" y="262"/>
                    </a:lnTo>
                    <a:lnTo>
                      <a:pt x="953" y="276"/>
                    </a:lnTo>
                    <a:lnTo>
                      <a:pt x="961" y="295"/>
                    </a:lnTo>
                    <a:lnTo>
                      <a:pt x="965" y="320"/>
                    </a:lnTo>
                    <a:lnTo>
                      <a:pt x="965" y="8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6" name="Freeform 36"/>
              <p:cNvSpPr>
                <a:spLocks/>
              </p:cNvSpPr>
              <p:nvPr/>
            </p:nvSpPr>
            <p:spPr bwMode="auto">
              <a:xfrm>
                <a:off x="8370888" y="3959225"/>
                <a:ext cx="107950" cy="38100"/>
              </a:xfrm>
              <a:custGeom>
                <a:avLst/>
                <a:gdLst>
                  <a:gd name="T0" fmla="*/ 2147483647 w 68"/>
                  <a:gd name="T1" fmla="*/ 0 h 24"/>
                  <a:gd name="T2" fmla="*/ 2147483647 w 68"/>
                  <a:gd name="T3" fmla="*/ 0 h 24"/>
                  <a:gd name="T4" fmla="*/ 2147483647 w 68"/>
                  <a:gd name="T5" fmla="*/ 0 h 24"/>
                  <a:gd name="T6" fmla="*/ 2147483647 w 68"/>
                  <a:gd name="T7" fmla="*/ 0 h 24"/>
                  <a:gd name="T8" fmla="*/ 2147483647 w 68"/>
                  <a:gd name="T9" fmla="*/ 0 h 24"/>
                  <a:gd name="T10" fmla="*/ 2147483647 w 68"/>
                  <a:gd name="T11" fmla="*/ 0 h 24"/>
                  <a:gd name="T12" fmla="*/ 2147483647 w 68"/>
                  <a:gd name="T13" fmla="*/ 0 h 24"/>
                  <a:gd name="T14" fmla="*/ 2147483647 w 68"/>
                  <a:gd name="T15" fmla="*/ 0 h 24"/>
                  <a:gd name="T16" fmla="*/ 0 w 68"/>
                  <a:gd name="T17" fmla="*/ 0 h 24"/>
                  <a:gd name="T18" fmla="*/ 0 w 68"/>
                  <a:gd name="T19" fmla="*/ 2147483647 h 24"/>
                  <a:gd name="T20" fmla="*/ 0 w 68"/>
                  <a:gd name="T21" fmla="*/ 2147483647 h 24"/>
                  <a:gd name="T22" fmla="*/ 0 w 68"/>
                  <a:gd name="T23" fmla="*/ 2147483647 h 24"/>
                  <a:gd name="T24" fmla="*/ 0 w 68"/>
                  <a:gd name="T25" fmla="*/ 2147483647 h 24"/>
                  <a:gd name="T26" fmla="*/ 2147483647 w 68"/>
                  <a:gd name="T27" fmla="*/ 2147483647 h 24"/>
                  <a:gd name="T28" fmla="*/ 2147483647 w 68"/>
                  <a:gd name="T29" fmla="*/ 2147483647 h 24"/>
                  <a:gd name="T30" fmla="*/ 2147483647 w 68"/>
                  <a:gd name="T31" fmla="*/ 2147483647 h 24"/>
                  <a:gd name="T32" fmla="*/ 2147483647 w 68"/>
                  <a:gd name="T33" fmla="*/ 2147483647 h 24"/>
                  <a:gd name="T34" fmla="*/ 2147483647 w 68"/>
                  <a:gd name="T35" fmla="*/ 0 h 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8"/>
                  <a:gd name="T55" fmla="*/ 0 h 24"/>
                  <a:gd name="T56" fmla="*/ 68 w 68"/>
                  <a:gd name="T57" fmla="*/ 24 h 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8" h="24">
                    <a:moveTo>
                      <a:pt x="68" y="0"/>
                    </a:moveTo>
                    <a:lnTo>
                      <a:pt x="60" y="0"/>
                    </a:lnTo>
                    <a:lnTo>
                      <a:pt x="52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68" y="24"/>
                    </a:lnTo>
                    <a:lnTo>
                      <a:pt x="68" y="19"/>
                    </a:lnTo>
                    <a:lnTo>
                      <a:pt x="68" y="13"/>
                    </a:lnTo>
                    <a:lnTo>
                      <a:pt x="68" y="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3F9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7" name="Freeform 37"/>
              <p:cNvSpPr>
                <a:spLocks/>
              </p:cNvSpPr>
              <p:nvPr/>
            </p:nvSpPr>
            <p:spPr bwMode="auto">
              <a:xfrm>
                <a:off x="7324725" y="3959225"/>
                <a:ext cx="107950" cy="38100"/>
              </a:xfrm>
              <a:custGeom>
                <a:avLst/>
                <a:gdLst>
                  <a:gd name="T0" fmla="*/ 2147483647 w 68"/>
                  <a:gd name="T1" fmla="*/ 0 h 24"/>
                  <a:gd name="T2" fmla="*/ 2147483647 w 68"/>
                  <a:gd name="T3" fmla="*/ 0 h 24"/>
                  <a:gd name="T4" fmla="*/ 2147483647 w 68"/>
                  <a:gd name="T5" fmla="*/ 0 h 24"/>
                  <a:gd name="T6" fmla="*/ 2147483647 w 68"/>
                  <a:gd name="T7" fmla="*/ 0 h 24"/>
                  <a:gd name="T8" fmla="*/ 2147483647 w 68"/>
                  <a:gd name="T9" fmla="*/ 0 h 24"/>
                  <a:gd name="T10" fmla="*/ 2147483647 w 68"/>
                  <a:gd name="T11" fmla="*/ 0 h 24"/>
                  <a:gd name="T12" fmla="*/ 2147483647 w 68"/>
                  <a:gd name="T13" fmla="*/ 0 h 24"/>
                  <a:gd name="T14" fmla="*/ 2147483647 w 68"/>
                  <a:gd name="T15" fmla="*/ 0 h 24"/>
                  <a:gd name="T16" fmla="*/ 0 w 68"/>
                  <a:gd name="T17" fmla="*/ 0 h 24"/>
                  <a:gd name="T18" fmla="*/ 0 w 68"/>
                  <a:gd name="T19" fmla="*/ 2147483647 h 24"/>
                  <a:gd name="T20" fmla="*/ 0 w 68"/>
                  <a:gd name="T21" fmla="*/ 2147483647 h 24"/>
                  <a:gd name="T22" fmla="*/ 0 w 68"/>
                  <a:gd name="T23" fmla="*/ 2147483647 h 24"/>
                  <a:gd name="T24" fmla="*/ 0 w 68"/>
                  <a:gd name="T25" fmla="*/ 2147483647 h 24"/>
                  <a:gd name="T26" fmla="*/ 2147483647 w 68"/>
                  <a:gd name="T27" fmla="*/ 2147483647 h 24"/>
                  <a:gd name="T28" fmla="*/ 2147483647 w 68"/>
                  <a:gd name="T29" fmla="*/ 2147483647 h 24"/>
                  <a:gd name="T30" fmla="*/ 2147483647 w 68"/>
                  <a:gd name="T31" fmla="*/ 2147483647 h 24"/>
                  <a:gd name="T32" fmla="*/ 2147483647 w 68"/>
                  <a:gd name="T33" fmla="*/ 2147483647 h 24"/>
                  <a:gd name="T34" fmla="*/ 2147483647 w 68"/>
                  <a:gd name="T35" fmla="*/ 0 h 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8"/>
                  <a:gd name="T55" fmla="*/ 0 h 24"/>
                  <a:gd name="T56" fmla="*/ 68 w 68"/>
                  <a:gd name="T57" fmla="*/ 24 h 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8" h="24">
                    <a:moveTo>
                      <a:pt x="68" y="0"/>
                    </a:moveTo>
                    <a:lnTo>
                      <a:pt x="60" y="0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68" y="24"/>
                    </a:lnTo>
                    <a:lnTo>
                      <a:pt x="68" y="19"/>
                    </a:lnTo>
                    <a:lnTo>
                      <a:pt x="68" y="13"/>
                    </a:lnTo>
                    <a:lnTo>
                      <a:pt x="68" y="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3F9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8" name="Freeform 38"/>
              <p:cNvSpPr>
                <a:spLocks/>
              </p:cNvSpPr>
              <p:nvPr/>
            </p:nvSpPr>
            <p:spPr bwMode="auto">
              <a:xfrm>
                <a:off x="7645400" y="3736975"/>
                <a:ext cx="512763" cy="260350"/>
              </a:xfrm>
              <a:custGeom>
                <a:avLst/>
                <a:gdLst>
                  <a:gd name="T0" fmla="*/ 2147483647 w 323"/>
                  <a:gd name="T1" fmla="*/ 2147483647 h 164"/>
                  <a:gd name="T2" fmla="*/ 2147483647 w 323"/>
                  <a:gd name="T3" fmla="*/ 2147483647 h 164"/>
                  <a:gd name="T4" fmla="*/ 2147483647 w 323"/>
                  <a:gd name="T5" fmla="*/ 2147483647 h 164"/>
                  <a:gd name="T6" fmla="*/ 2147483647 w 323"/>
                  <a:gd name="T7" fmla="*/ 2147483647 h 164"/>
                  <a:gd name="T8" fmla="*/ 2147483647 w 323"/>
                  <a:gd name="T9" fmla="*/ 2147483647 h 164"/>
                  <a:gd name="T10" fmla="*/ 2147483647 w 323"/>
                  <a:gd name="T11" fmla="*/ 2147483647 h 164"/>
                  <a:gd name="T12" fmla="*/ 2147483647 w 323"/>
                  <a:gd name="T13" fmla="*/ 2147483647 h 164"/>
                  <a:gd name="T14" fmla="*/ 2147483647 w 323"/>
                  <a:gd name="T15" fmla="*/ 2147483647 h 164"/>
                  <a:gd name="T16" fmla="*/ 2147483647 w 323"/>
                  <a:gd name="T17" fmla="*/ 2147483647 h 164"/>
                  <a:gd name="T18" fmla="*/ 2147483647 w 323"/>
                  <a:gd name="T19" fmla="*/ 2147483647 h 164"/>
                  <a:gd name="T20" fmla="*/ 2147483647 w 323"/>
                  <a:gd name="T21" fmla="*/ 2147483647 h 164"/>
                  <a:gd name="T22" fmla="*/ 2147483647 w 323"/>
                  <a:gd name="T23" fmla="*/ 2147483647 h 164"/>
                  <a:gd name="T24" fmla="*/ 2147483647 w 323"/>
                  <a:gd name="T25" fmla="*/ 2147483647 h 164"/>
                  <a:gd name="T26" fmla="*/ 2147483647 w 323"/>
                  <a:gd name="T27" fmla="*/ 2147483647 h 164"/>
                  <a:gd name="T28" fmla="*/ 2147483647 w 323"/>
                  <a:gd name="T29" fmla="*/ 2147483647 h 164"/>
                  <a:gd name="T30" fmla="*/ 2147483647 w 323"/>
                  <a:gd name="T31" fmla="*/ 2147483647 h 164"/>
                  <a:gd name="T32" fmla="*/ 2147483647 w 323"/>
                  <a:gd name="T33" fmla="*/ 2147483647 h 164"/>
                  <a:gd name="T34" fmla="*/ 2147483647 w 323"/>
                  <a:gd name="T35" fmla="*/ 2147483647 h 164"/>
                  <a:gd name="T36" fmla="*/ 2147483647 w 323"/>
                  <a:gd name="T37" fmla="*/ 2147483647 h 164"/>
                  <a:gd name="T38" fmla="*/ 2147483647 w 323"/>
                  <a:gd name="T39" fmla="*/ 2147483647 h 164"/>
                  <a:gd name="T40" fmla="*/ 2147483647 w 323"/>
                  <a:gd name="T41" fmla="*/ 2147483647 h 164"/>
                  <a:gd name="T42" fmla="*/ 2147483647 w 323"/>
                  <a:gd name="T43" fmla="*/ 2147483647 h 164"/>
                  <a:gd name="T44" fmla="*/ 2147483647 w 323"/>
                  <a:gd name="T45" fmla="*/ 0 h 164"/>
                  <a:gd name="T46" fmla="*/ 2147483647 w 323"/>
                  <a:gd name="T47" fmla="*/ 0 h 164"/>
                  <a:gd name="T48" fmla="*/ 2147483647 w 323"/>
                  <a:gd name="T49" fmla="*/ 2147483647 h 164"/>
                  <a:gd name="T50" fmla="*/ 2147483647 w 323"/>
                  <a:gd name="T51" fmla="*/ 2147483647 h 164"/>
                  <a:gd name="T52" fmla="*/ 2147483647 w 323"/>
                  <a:gd name="T53" fmla="*/ 2147483647 h 164"/>
                  <a:gd name="T54" fmla="*/ 0 w 323"/>
                  <a:gd name="T55" fmla="*/ 2147483647 h 164"/>
                  <a:gd name="T56" fmla="*/ 0 w 323"/>
                  <a:gd name="T57" fmla="*/ 2147483647 h 164"/>
                  <a:gd name="T58" fmla="*/ 0 w 323"/>
                  <a:gd name="T59" fmla="*/ 2147483647 h 164"/>
                  <a:gd name="T60" fmla="*/ 0 w 323"/>
                  <a:gd name="T61" fmla="*/ 2147483647 h 164"/>
                  <a:gd name="T62" fmla="*/ 0 w 323"/>
                  <a:gd name="T63" fmla="*/ 2147483647 h 164"/>
                  <a:gd name="T64" fmla="*/ 2147483647 w 323"/>
                  <a:gd name="T65" fmla="*/ 2147483647 h 164"/>
                  <a:gd name="T66" fmla="*/ 2147483647 w 323"/>
                  <a:gd name="T67" fmla="*/ 2147483647 h 164"/>
                  <a:gd name="T68" fmla="*/ 2147483647 w 323"/>
                  <a:gd name="T69" fmla="*/ 2147483647 h 164"/>
                  <a:gd name="T70" fmla="*/ 2147483647 w 323"/>
                  <a:gd name="T71" fmla="*/ 2147483647 h 164"/>
                  <a:gd name="T72" fmla="*/ 2147483647 w 323"/>
                  <a:gd name="T73" fmla="*/ 2147483647 h 16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23"/>
                  <a:gd name="T112" fmla="*/ 0 h 164"/>
                  <a:gd name="T113" fmla="*/ 323 w 323"/>
                  <a:gd name="T114" fmla="*/ 164 h 16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23" h="164">
                    <a:moveTo>
                      <a:pt x="35" y="50"/>
                    </a:moveTo>
                    <a:lnTo>
                      <a:pt x="37" y="44"/>
                    </a:lnTo>
                    <a:lnTo>
                      <a:pt x="40" y="39"/>
                    </a:lnTo>
                    <a:lnTo>
                      <a:pt x="44" y="36"/>
                    </a:lnTo>
                    <a:lnTo>
                      <a:pt x="51" y="34"/>
                    </a:lnTo>
                    <a:lnTo>
                      <a:pt x="272" y="34"/>
                    </a:lnTo>
                    <a:lnTo>
                      <a:pt x="278" y="36"/>
                    </a:lnTo>
                    <a:lnTo>
                      <a:pt x="283" y="39"/>
                    </a:lnTo>
                    <a:lnTo>
                      <a:pt x="286" y="44"/>
                    </a:lnTo>
                    <a:lnTo>
                      <a:pt x="288" y="50"/>
                    </a:lnTo>
                    <a:lnTo>
                      <a:pt x="288" y="63"/>
                    </a:lnTo>
                    <a:lnTo>
                      <a:pt x="288" y="95"/>
                    </a:lnTo>
                    <a:lnTo>
                      <a:pt x="288" y="133"/>
                    </a:lnTo>
                    <a:lnTo>
                      <a:pt x="288" y="164"/>
                    </a:lnTo>
                    <a:lnTo>
                      <a:pt x="323" y="164"/>
                    </a:lnTo>
                    <a:lnTo>
                      <a:pt x="323" y="129"/>
                    </a:lnTo>
                    <a:lnTo>
                      <a:pt x="323" y="87"/>
                    </a:lnTo>
                    <a:lnTo>
                      <a:pt x="323" y="50"/>
                    </a:lnTo>
                    <a:lnTo>
                      <a:pt x="323" y="34"/>
                    </a:lnTo>
                    <a:lnTo>
                      <a:pt x="318" y="16"/>
                    </a:lnTo>
                    <a:lnTo>
                      <a:pt x="308" y="4"/>
                    </a:lnTo>
                    <a:lnTo>
                      <a:pt x="297" y="1"/>
                    </a:lnTo>
                    <a:lnTo>
                      <a:pt x="288" y="0"/>
                    </a:lnTo>
                    <a:lnTo>
                      <a:pt x="35" y="0"/>
                    </a:lnTo>
                    <a:lnTo>
                      <a:pt x="16" y="4"/>
                    </a:lnTo>
                    <a:lnTo>
                      <a:pt x="7" y="14"/>
                    </a:lnTo>
                    <a:lnTo>
                      <a:pt x="2" y="25"/>
                    </a:lnTo>
                    <a:lnTo>
                      <a:pt x="0" y="34"/>
                    </a:lnTo>
                    <a:lnTo>
                      <a:pt x="0" y="50"/>
                    </a:lnTo>
                    <a:lnTo>
                      <a:pt x="0" y="87"/>
                    </a:lnTo>
                    <a:lnTo>
                      <a:pt x="0" y="129"/>
                    </a:lnTo>
                    <a:lnTo>
                      <a:pt x="0" y="164"/>
                    </a:lnTo>
                    <a:lnTo>
                      <a:pt x="35" y="164"/>
                    </a:lnTo>
                    <a:lnTo>
                      <a:pt x="35" y="133"/>
                    </a:lnTo>
                    <a:lnTo>
                      <a:pt x="35" y="95"/>
                    </a:lnTo>
                    <a:lnTo>
                      <a:pt x="35" y="63"/>
                    </a:lnTo>
                    <a:lnTo>
                      <a:pt x="35" y="50"/>
                    </a:lnTo>
                    <a:close/>
                  </a:path>
                </a:pathLst>
              </a:custGeom>
              <a:solidFill>
                <a:srgbClr val="3F9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9" name="Freeform 39"/>
              <p:cNvSpPr>
                <a:spLocks/>
              </p:cNvSpPr>
              <p:nvPr/>
            </p:nvSpPr>
            <p:spPr bwMode="auto">
              <a:xfrm>
                <a:off x="7170738" y="4067175"/>
                <a:ext cx="1462088" cy="1060450"/>
              </a:xfrm>
              <a:custGeom>
                <a:avLst/>
                <a:gdLst>
                  <a:gd name="T0" fmla="*/ 2147483647 w 921"/>
                  <a:gd name="T1" fmla="*/ 0 h 668"/>
                  <a:gd name="T2" fmla="*/ 2147483647 w 921"/>
                  <a:gd name="T3" fmla="*/ 0 h 668"/>
                  <a:gd name="T4" fmla="*/ 2147483647 w 921"/>
                  <a:gd name="T5" fmla="*/ 2147483647 h 668"/>
                  <a:gd name="T6" fmla="*/ 2147483647 w 921"/>
                  <a:gd name="T7" fmla="*/ 2147483647 h 668"/>
                  <a:gd name="T8" fmla="*/ 2147483647 w 921"/>
                  <a:gd name="T9" fmla="*/ 2147483647 h 668"/>
                  <a:gd name="T10" fmla="*/ 2147483647 w 921"/>
                  <a:gd name="T11" fmla="*/ 2147483647 h 668"/>
                  <a:gd name="T12" fmla="*/ 2147483647 w 921"/>
                  <a:gd name="T13" fmla="*/ 2147483647 h 668"/>
                  <a:gd name="T14" fmla="*/ 2147483647 w 921"/>
                  <a:gd name="T15" fmla="*/ 2147483647 h 668"/>
                  <a:gd name="T16" fmla="*/ 0 w 921"/>
                  <a:gd name="T17" fmla="*/ 2147483647 h 668"/>
                  <a:gd name="T18" fmla="*/ 0 w 921"/>
                  <a:gd name="T19" fmla="*/ 2147483647 h 668"/>
                  <a:gd name="T20" fmla="*/ 0 w 921"/>
                  <a:gd name="T21" fmla="*/ 2147483647 h 668"/>
                  <a:gd name="T22" fmla="*/ 0 w 921"/>
                  <a:gd name="T23" fmla="*/ 2147483647 h 668"/>
                  <a:gd name="T24" fmla="*/ 0 w 921"/>
                  <a:gd name="T25" fmla="*/ 2147483647 h 668"/>
                  <a:gd name="T26" fmla="*/ 0 w 921"/>
                  <a:gd name="T27" fmla="*/ 2147483647 h 668"/>
                  <a:gd name="T28" fmla="*/ 2147483647 w 921"/>
                  <a:gd name="T29" fmla="*/ 2147483647 h 668"/>
                  <a:gd name="T30" fmla="*/ 2147483647 w 921"/>
                  <a:gd name="T31" fmla="*/ 2147483647 h 668"/>
                  <a:gd name="T32" fmla="*/ 2147483647 w 921"/>
                  <a:gd name="T33" fmla="*/ 2147483647 h 668"/>
                  <a:gd name="T34" fmla="*/ 2147483647 w 921"/>
                  <a:gd name="T35" fmla="*/ 2147483647 h 668"/>
                  <a:gd name="T36" fmla="*/ 2147483647 w 921"/>
                  <a:gd name="T37" fmla="*/ 2147483647 h 668"/>
                  <a:gd name="T38" fmla="*/ 2147483647 w 921"/>
                  <a:gd name="T39" fmla="*/ 2147483647 h 668"/>
                  <a:gd name="T40" fmla="*/ 2147483647 w 921"/>
                  <a:gd name="T41" fmla="*/ 2147483647 h 668"/>
                  <a:gd name="T42" fmla="*/ 2147483647 w 921"/>
                  <a:gd name="T43" fmla="*/ 2147483647 h 668"/>
                  <a:gd name="T44" fmla="*/ 2147483647 w 921"/>
                  <a:gd name="T45" fmla="*/ 2147483647 h 668"/>
                  <a:gd name="T46" fmla="*/ 2147483647 w 921"/>
                  <a:gd name="T47" fmla="*/ 2147483647 h 668"/>
                  <a:gd name="T48" fmla="*/ 2147483647 w 921"/>
                  <a:gd name="T49" fmla="*/ 2147483647 h 668"/>
                  <a:gd name="T50" fmla="*/ 2147483647 w 921"/>
                  <a:gd name="T51" fmla="*/ 2147483647 h 668"/>
                  <a:gd name="T52" fmla="*/ 2147483647 w 921"/>
                  <a:gd name="T53" fmla="*/ 2147483647 h 668"/>
                  <a:gd name="T54" fmla="*/ 2147483647 w 921"/>
                  <a:gd name="T55" fmla="*/ 2147483647 h 668"/>
                  <a:gd name="T56" fmla="*/ 2147483647 w 921"/>
                  <a:gd name="T57" fmla="*/ 2147483647 h 668"/>
                  <a:gd name="T58" fmla="*/ 2147483647 w 921"/>
                  <a:gd name="T59" fmla="*/ 2147483647 h 668"/>
                  <a:gd name="T60" fmla="*/ 2147483647 w 921"/>
                  <a:gd name="T61" fmla="*/ 2147483647 h 668"/>
                  <a:gd name="T62" fmla="*/ 2147483647 w 921"/>
                  <a:gd name="T63" fmla="*/ 2147483647 h 668"/>
                  <a:gd name="T64" fmla="*/ 2147483647 w 921"/>
                  <a:gd name="T65" fmla="*/ 2147483647 h 668"/>
                  <a:gd name="T66" fmla="*/ 2147483647 w 921"/>
                  <a:gd name="T67" fmla="*/ 2147483647 h 668"/>
                  <a:gd name="T68" fmla="*/ 2147483647 w 921"/>
                  <a:gd name="T69" fmla="*/ 2147483647 h 668"/>
                  <a:gd name="T70" fmla="*/ 2147483647 w 921"/>
                  <a:gd name="T71" fmla="*/ 2147483647 h 668"/>
                  <a:gd name="T72" fmla="*/ 2147483647 w 921"/>
                  <a:gd name="T73" fmla="*/ 2147483647 h 668"/>
                  <a:gd name="T74" fmla="*/ 2147483647 w 921"/>
                  <a:gd name="T75" fmla="*/ 2147483647 h 668"/>
                  <a:gd name="T76" fmla="*/ 2147483647 w 921"/>
                  <a:gd name="T77" fmla="*/ 0 h 668"/>
                  <a:gd name="T78" fmla="*/ 2147483647 w 921"/>
                  <a:gd name="T79" fmla="*/ 0 h 668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921"/>
                  <a:gd name="T121" fmla="*/ 0 h 668"/>
                  <a:gd name="T122" fmla="*/ 921 w 921"/>
                  <a:gd name="T123" fmla="*/ 668 h 668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921" h="668">
                    <a:moveTo>
                      <a:pt x="841" y="0"/>
                    </a:moveTo>
                    <a:lnTo>
                      <a:pt x="79" y="0"/>
                    </a:lnTo>
                    <a:lnTo>
                      <a:pt x="54" y="4"/>
                    </a:lnTo>
                    <a:lnTo>
                      <a:pt x="35" y="11"/>
                    </a:lnTo>
                    <a:lnTo>
                      <a:pt x="21" y="24"/>
                    </a:lnTo>
                    <a:lnTo>
                      <a:pt x="12" y="37"/>
                    </a:lnTo>
                    <a:lnTo>
                      <a:pt x="5" y="51"/>
                    </a:lnTo>
                    <a:lnTo>
                      <a:pt x="2" y="64"/>
                    </a:lnTo>
                    <a:lnTo>
                      <a:pt x="0" y="73"/>
                    </a:lnTo>
                    <a:lnTo>
                      <a:pt x="0" y="79"/>
                    </a:lnTo>
                    <a:lnTo>
                      <a:pt x="0" y="158"/>
                    </a:lnTo>
                    <a:lnTo>
                      <a:pt x="0" y="332"/>
                    </a:lnTo>
                    <a:lnTo>
                      <a:pt x="0" y="508"/>
                    </a:lnTo>
                    <a:lnTo>
                      <a:pt x="0" y="587"/>
                    </a:lnTo>
                    <a:lnTo>
                      <a:pt x="4" y="612"/>
                    </a:lnTo>
                    <a:lnTo>
                      <a:pt x="12" y="631"/>
                    </a:lnTo>
                    <a:lnTo>
                      <a:pt x="24" y="645"/>
                    </a:lnTo>
                    <a:lnTo>
                      <a:pt x="37" y="655"/>
                    </a:lnTo>
                    <a:lnTo>
                      <a:pt x="51" y="661"/>
                    </a:lnTo>
                    <a:lnTo>
                      <a:pt x="64" y="664"/>
                    </a:lnTo>
                    <a:lnTo>
                      <a:pt x="73" y="668"/>
                    </a:lnTo>
                    <a:lnTo>
                      <a:pt x="79" y="668"/>
                    </a:lnTo>
                    <a:lnTo>
                      <a:pt x="841" y="668"/>
                    </a:lnTo>
                    <a:lnTo>
                      <a:pt x="867" y="664"/>
                    </a:lnTo>
                    <a:lnTo>
                      <a:pt x="886" y="656"/>
                    </a:lnTo>
                    <a:lnTo>
                      <a:pt x="900" y="644"/>
                    </a:lnTo>
                    <a:lnTo>
                      <a:pt x="909" y="630"/>
                    </a:lnTo>
                    <a:lnTo>
                      <a:pt x="916" y="615"/>
                    </a:lnTo>
                    <a:lnTo>
                      <a:pt x="919" y="603"/>
                    </a:lnTo>
                    <a:lnTo>
                      <a:pt x="921" y="593"/>
                    </a:lnTo>
                    <a:lnTo>
                      <a:pt x="921" y="587"/>
                    </a:lnTo>
                    <a:lnTo>
                      <a:pt x="921" y="79"/>
                    </a:lnTo>
                    <a:lnTo>
                      <a:pt x="917" y="54"/>
                    </a:lnTo>
                    <a:lnTo>
                      <a:pt x="909" y="35"/>
                    </a:lnTo>
                    <a:lnTo>
                      <a:pt x="897" y="21"/>
                    </a:lnTo>
                    <a:lnTo>
                      <a:pt x="884" y="11"/>
                    </a:lnTo>
                    <a:lnTo>
                      <a:pt x="870" y="5"/>
                    </a:lnTo>
                    <a:lnTo>
                      <a:pt x="857" y="2"/>
                    </a:lnTo>
                    <a:lnTo>
                      <a:pt x="848" y="0"/>
                    </a:lnTo>
                    <a:lnTo>
                      <a:pt x="8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0" name="Freeform 40"/>
              <p:cNvSpPr>
                <a:spLocks/>
              </p:cNvSpPr>
              <p:nvPr/>
            </p:nvSpPr>
            <p:spPr bwMode="auto">
              <a:xfrm>
                <a:off x="7326313" y="5194300"/>
                <a:ext cx="1149350" cy="30163"/>
              </a:xfrm>
              <a:custGeom>
                <a:avLst/>
                <a:gdLst>
                  <a:gd name="T0" fmla="*/ 2147483647 w 724"/>
                  <a:gd name="T1" fmla="*/ 2147483647 h 19"/>
                  <a:gd name="T2" fmla="*/ 2147483647 w 724"/>
                  <a:gd name="T3" fmla="*/ 2147483647 h 19"/>
                  <a:gd name="T4" fmla="*/ 2147483647 w 724"/>
                  <a:gd name="T5" fmla="*/ 2147483647 h 19"/>
                  <a:gd name="T6" fmla="*/ 2147483647 w 724"/>
                  <a:gd name="T7" fmla="*/ 2147483647 h 19"/>
                  <a:gd name="T8" fmla="*/ 2147483647 w 724"/>
                  <a:gd name="T9" fmla="*/ 2147483647 h 19"/>
                  <a:gd name="T10" fmla="*/ 2147483647 w 724"/>
                  <a:gd name="T11" fmla="*/ 0 h 19"/>
                  <a:gd name="T12" fmla="*/ 0 w 724"/>
                  <a:gd name="T13" fmla="*/ 0 h 19"/>
                  <a:gd name="T14" fmla="*/ 2147483647 w 724"/>
                  <a:gd name="T15" fmla="*/ 2147483647 h 19"/>
                  <a:gd name="T16" fmla="*/ 2147483647 w 724"/>
                  <a:gd name="T17" fmla="*/ 2147483647 h 19"/>
                  <a:gd name="T18" fmla="*/ 2147483647 w 724"/>
                  <a:gd name="T19" fmla="*/ 2147483647 h 19"/>
                  <a:gd name="T20" fmla="*/ 2147483647 w 724"/>
                  <a:gd name="T21" fmla="*/ 2147483647 h 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24"/>
                  <a:gd name="T34" fmla="*/ 0 h 19"/>
                  <a:gd name="T35" fmla="*/ 724 w 724"/>
                  <a:gd name="T36" fmla="*/ 19 h 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24" h="19">
                    <a:moveTo>
                      <a:pt x="32" y="19"/>
                    </a:moveTo>
                    <a:lnTo>
                      <a:pt x="693" y="19"/>
                    </a:lnTo>
                    <a:lnTo>
                      <a:pt x="699" y="19"/>
                    </a:lnTo>
                    <a:lnTo>
                      <a:pt x="709" y="16"/>
                    </a:lnTo>
                    <a:lnTo>
                      <a:pt x="717" y="11"/>
                    </a:lnTo>
                    <a:lnTo>
                      <a:pt x="724" y="0"/>
                    </a:lnTo>
                    <a:lnTo>
                      <a:pt x="0" y="0"/>
                    </a:lnTo>
                    <a:lnTo>
                      <a:pt x="8" y="11"/>
                    </a:lnTo>
                    <a:lnTo>
                      <a:pt x="16" y="16"/>
                    </a:lnTo>
                    <a:lnTo>
                      <a:pt x="26" y="19"/>
                    </a:lnTo>
                    <a:lnTo>
                      <a:pt x="32" y="19"/>
                    </a:lnTo>
                    <a:close/>
                  </a:path>
                </a:pathLst>
              </a:custGeom>
              <a:solidFill>
                <a:srgbClr val="BFD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1" name="Freeform 41"/>
              <p:cNvSpPr>
                <a:spLocks/>
              </p:cNvSpPr>
              <p:nvPr/>
            </p:nvSpPr>
            <p:spPr bwMode="auto">
              <a:xfrm>
                <a:off x="7224713" y="4117975"/>
                <a:ext cx="144463" cy="954088"/>
              </a:xfrm>
              <a:custGeom>
                <a:avLst/>
                <a:gdLst>
                  <a:gd name="T0" fmla="*/ 2147483647 w 91"/>
                  <a:gd name="T1" fmla="*/ 2147483647 h 601"/>
                  <a:gd name="T2" fmla="*/ 2147483647 w 91"/>
                  <a:gd name="T3" fmla="*/ 2147483647 h 601"/>
                  <a:gd name="T4" fmla="*/ 2147483647 w 91"/>
                  <a:gd name="T5" fmla="*/ 2147483647 h 601"/>
                  <a:gd name="T6" fmla="*/ 2147483647 w 91"/>
                  <a:gd name="T7" fmla="*/ 2147483647 h 601"/>
                  <a:gd name="T8" fmla="*/ 2147483647 w 91"/>
                  <a:gd name="T9" fmla="*/ 2147483647 h 601"/>
                  <a:gd name="T10" fmla="*/ 2147483647 w 91"/>
                  <a:gd name="T11" fmla="*/ 2147483647 h 601"/>
                  <a:gd name="T12" fmla="*/ 2147483647 w 91"/>
                  <a:gd name="T13" fmla="*/ 2147483647 h 601"/>
                  <a:gd name="T14" fmla="*/ 2147483647 w 91"/>
                  <a:gd name="T15" fmla="*/ 2147483647 h 601"/>
                  <a:gd name="T16" fmla="*/ 2147483647 w 91"/>
                  <a:gd name="T17" fmla="*/ 2147483647 h 601"/>
                  <a:gd name="T18" fmla="*/ 2147483647 w 91"/>
                  <a:gd name="T19" fmla="*/ 2147483647 h 601"/>
                  <a:gd name="T20" fmla="*/ 2147483647 w 91"/>
                  <a:gd name="T21" fmla="*/ 0 h 601"/>
                  <a:gd name="T22" fmla="*/ 2147483647 w 91"/>
                  <a:gd name="T23" fmla="*/ 0 h 601"/>
                  <a:gd name="T24" fmla="*/ 2147483647 w 91"/>
                  <a:gd name="T25" fmla="*/ 2147483647 h 601"/>
                  <a:gd name="T26" fmla="*/ 2147483647 w 91"/>
                  <a:gd name="T27" fmla="*/ 2147483647 h 601"/>
                  <a:gd name="T28" fmla="*/ 2147483647 w 91"/>
                  <a:gd name="T29" fmla="*/ 2147483647 h 601"/>
                  <a:gd name="T30" fmla="*/ 2147483647 w 91"/>
                  <a:gd name="T31" fmla="*/ 2147483647 h 601"/>
                  <a:gd name="T32" fmla="*/ 2147483647 w 91"/>
                  <a:gd name="T33" fmla="*/ 2147483647 h 601"/>
                  <a:gd name="T34" fmla="*/ 2147483647 w 91"/>
                  <a:gd name="T35" fmla="*/ 2147483647 h 601"/>
                  <a:gd name="T36" fmla="*/ 0 w 91"/>
                  <a:gd name="T37" fmla="*/ 2147483647 h 601"/>
                  <a:gd name="T38" fmla="*/ 0 w 91"/>
                  <a:gd name="T39" fmla="*/ 2147483647 h 601"/>
                  <a:gd name="T40" fmla="*/ 0 w 91"/>
                  <a:gd name="T41" fmla="*/ 2147483647 h 601"/>
                  <a:gd name="T42" fmla="*/ 2147483647 w 91"/>
                  <a:gd name="T43" fmla="*/ 2147483647 h 601"/>
                  <a:gd name="T44" fmla="*/ 2147483647 w 91"/>
                  <a:gd name="T45" fmla="*/ 2147483647 h 601"/>
                  <a:gd name="T46" fmla="*/ 2147483647 w 91"/>
                  <a:gd name="T47" fmla="*/ 2147483647 h 601"/>
                  <a:gd name="T48" fmla="*/ 2147483647 w 91"/>
                  <a:gd name="T49" fmla="*/ 2147483647 h 601"/>
                  <a:gd name="T50" fmla="*/ 2147483647 w 91"/>
                  <a:gd name="T51" fmla="*/ 2147483647 h 601"/>
                  <a:gd name="T52" fmla="*/ 2147483647 w 91"/>
                  <a:gd name="T53" fmla="*/ 2147483647 h 601"/>
                  <a:gd name="T54" fmla="*/ 2147483647 w 91"/>
                  <a:gd name="T55" fmla="*/ 2147483647 h 601"/>
                  <a:gd name="T56" fmla="*/ 2147483647 w 91"/>
                  <a:gd name="T57" fmla="*/ 2147483647 h 601"/>
                  <a:gd name="T58" fmla="*/ 2147483647 w 91"/>
                  <a:gd name="T59" fmla="*/ 2147483647 h 601"/>
                  <a:gd name="T60" fmla="*/ 2147483647 w 91"/>
                  <a:gd name="T61" fmla="*/ 2147483647 h 601"/>
                  <a:gd name="T62" fmla="*/ 2147483647 w 91"/>
                  <a:gd name="T63" fmla="*/ 2147483647 h 601"/>
                  <a:gd name="T64" fmla="*/ 2147483647 w 91"/>
                  <a:gd name="T65" fmla="*/ 2147483647 h 601"/>
                  <a:gd name="T66" fmla="*/ 2147483647 w 91"/>
                  <a:gd name="T67" fmla="*/ 2147483647 h 601"/>
                  <a:gd name="T68" fmla="*/ 2147483647 w 91"/>
                  <a:gd name="T69" fmla="*/ 2147483647 h 601"/>
                  <a:gd name="T70" fmla="*/ 2147483647 w 91"/>
                  <a:gd name="T71" fmla="*/ 2147483647 h 601"/>
                  <a:gd name="T72" fmla="*/ 2147483647 w 91"/>
                  <a:gd name="T73" fmla="*/ 2147483647 h 60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91"/>
                  <a:gd name="T112" fmla="*/ 0 h 601"/>
                  <a:gd name="T113" fmla="*/ 91 w 91"/>
                  <a:gd name="T114" fmla="*/ 601 h 60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91" h="601">
                    <a:moveTo>
                      <a:pt x="34" y="509"/>
                    </a:moveTo>
                    <a:lnTo>
                      <a:pt x="34" y="93"/>
                    </a:lnTo>
                    <a:lnTo>
                      <a:pt x="36" y="74"/>
                    </a:lnTo>
                    <a:lnTo>
                      <a:pt x="39" y="58"/>
                    </a:lnTo>
                    <a:lnTo>
                      <a:pt x="45" y="44"/>
                    </a:lnTo>
                    <a:lnTo>
                      <a:pt x="53" y="33"/>
                    </a:lnTo>
                    <a:lnTo>
                      <a:pt x="63" y="24"/>
                    </a:lnTo>
                    <a:lnTo>
                      <a:pt x="72" y="16"/>
                    </a:lnTo>
                    <a:lnTo>
                      <a:pt x="82" y="11"/>
                    </a:lnTo>
                    <a:lnTo>
                      <a:pt x="91" y="6"/>
                    </a:lnTo>
                    <a:lnTo>
                      <a:pt x="91" y="0"/>
                    </a:lnTo>
                    <a:lnTo>
                      <a:pt x="88" y="0"/>
                    </a:lnTo>
                    <a:lnTo>
                      <a:pt x="77" y="2"/>
                    </a:lnTo>
                    <a:lnTo>
                      <a:pt x="63" y="5"/>
                    </a:lnTo>
                    <a:lnTo>
                      <a:pt x="45" y="11"/>
                    </a:lnTo>
                    <a:lnTo>
                      <a:pt x="28" y="22"/>
                    </a:lnTo>
                    <a:lnTo>
                      <a:pt x="14" y="40"/>
                    </a:lnTo>
                    <a:lnTo>
                      <a:pt x="3" y="63"/>
                    </a:lnTo>
                    <a:lnTo>
                      <a:pt x="0" y="93"/>
                    </a:lnTo>
                    <a:lnTo>
                      <a:pt x="0" y="509"/>
                    </a:lnTo>
                    <a:lnTo>
                      <a:pt x="0" y="512"/>
                    </a:lnTo>
                    <a:lnTo>
                      <a:pt x="1" y="523"/>
                    </a:lnTo>
                    <a:lnTo>
                      <a:pt x="4" y="537"/>
                    </a:lnTo>
                    <a:lnTo>
                      <a:pt x="11" y="555"/>
                    </a:lnTo>
                    <a:lnTo>
                      <a:pt x="22" y="572"/>
                    </a:lnTo>
                    <a:lnTo>
                      <a:pt x="38" y="586"/>
                    </a:lnTo>
                    <a:lnTo>
                      <a:pt x="61" y="598"/>
                    </a:lnTo>
                    <a:lnTo>
                      <a:pt x="91" y="601"/>
                    </a:lnTo>
                    <a:lnTo>
                      <a:pt x="91" y="596"/>
                    </a:lnTo>
                    <a:lnTo>
                      <a:pt x="72" y="586"/>
                    </a:lnTo>
                    <a:lnTo>
                      <a:pt x="58" y="574"/>
                    </a:lnTo>
                    <a:lnTo>
                      <a:pt x="49" y="560"/>
                    </a:lnTo>
                    <a:lnTo>
                      <a:pt x="42" y="545"/>
                    </a:lnTo>
                    <a:lnTo>
                      <a:pt x="38" y="531"/>
                    </a:lnTo>
                    <a:lnTo>
                      <a:pt x="36" y="520"/>
                    </a:lnTo>
                    <a:lnTo>
                      <a:pt x="34" y="512"/>
                    </a:lnTo>
                    <a:lnTo>
                      <a:pt x="34" y="509"/>
                    </a:lnTo>
                    <a:close/>
                  </a:path>
                </a:pathLst>
              </a:custGeom>
              <a:solidFill>
                <a:srgbClr val="BFD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2" name="Freeform 42"/>
              <p:cNvSpPr>
                <a:spLocks/>
              </p:cNvSpPr>
              <p:nvPr/>
            </p:nvSpPr>
            <p:spPr bwMode="auto">
              <a:xfrm>
                <a:off x="8428038" y="4117975"/>
                <a:ext cx="146050" cy="954088"/>
              </a:xfrm>
              <a:custGeom>
                <a:avLst/>
                <a:gdLst>
                  <a:gd name="T0" fmla="*/ 2147483647 w 92"/>
                  <a:gd name="T1" fmla="*/ 2147483647 h 601"/>
                  <a:gd name="T2" fmla="*/ 2147483647 w 92"/>
                  <a:gd name="T3" fmla="*/ 2147483647 h 601"/>
                  <a:gd name="T4" fmla="*/ 2147483647 w 92"/>
                  <a:gd name="T5" fmla="*/ 2147483647 h 601"/>
                  <a:gd name="T6" fmla="*/ 2147483647 w 92"/>
                  <a:gd name="T7" fmla="*/ 2147483647 h 601"/>
                  <a:gd name="T8" fmla="*/ 2147483647 w 92"/>
                  <a:gd name="T9" fmla="*/ 2147483647 h 601"/>
                  <a:gd name="T10" fmla="*/ 2147483647 w 92"/>
                  <a:gd name="T11" fmla="*/ 2147483647 h 601"/>
                  <a:gd name="T12" fmla="*/ 2147483647 w 92"/>
                  <a:gd name="T13" fmla="*/ 2147483647 h 601"/>
                  <a:gd name="T14" fmla="*/ 2147483647 w 92"/>
                  <a:gd name="T15" fmla="*/ 2147483647 h 601"/>
                  <a:gd name="T16" fmla="*/ 2147483647 w 92"/>
                  <a:gd name="T17" fmla="*/ 2147483647 h 601"/>
                  <a:gd name="T18" fmla="*/ 0 w 92"/>
                  <a:gd name="T19" fmla="*/ 2147483647 h 601"/>
                  <a:gd name="T20" fmla="*/ 0 w 92"/>
                  <a:gd name="T21" fmla="*/ 0 h 601"/>
                  <a:gd name="T22" fmla="*/ 2147483647 w 92"/>
                  <a:gd name="T23" fmla="*/ 0 h 601"/>
                  <a:gd name="T24" fmla="*/ 2147483647 w 92"/>
                  <a:gd name="T25" fmla="*/ 2147483647 h 601"/>
                  <a:gd name="T26" fmla="*/ 2147483647 w 92"/>
                  <a:gd name="T27" fmla="*/ 2147483647 h 601"/>
                  <a:gd name="T28" fmla="*/ 2147483647 w 92"/>
                  <a:gd name="T29" fmla="*/ 2147483647 h 601"/>
                  <a:gd name="T30" fmla="*/ 2147483647 w 92"/>
                  <a:gd name="T31" fmla="*/ 2147483647 h 601"/>
                  <a:gd name="T32" fmla="*/ 2147483647 w 92"/>
                  <a:gd name="T33" fmla="*/ 2147483647 h 601"/>
                  <a:gd name="T34" fmla="*/ 2147483647 w 92"/>
                  <a:gd name="T35" fmla="*/ 2147483647 h 601"/>
                  <a:gd name="T36" fmla="*/ 2147483647 w 92"/>
                  <a:gd name="T37" fmla="*/ 2147483647 h 601"/>
                  <a:gd name="T38" fmla="*/ 2147483647 w 92"/>
                  <a:gd name="T39" fmla="*/ 2147483647 h 601"/>
                  <a:gd name="T40" fmla="*/ 2147483647 w 92"/>
                  <a:gd name="T41" fmla="*/ 2147483647 h 601"/>
                  <a:gd name="T42" fmla="*/ 2147483647 w 92"/>
                  <a:gd name="T43" fmla="*/ 2147483647 h 601"/>
                  <a:gd name="T44" fmla="*/ 2147483647 w 92"/>
                  <a:gd name="T45" fmla="*/ 2147483647 h 601"/>
                  <a:gd name="T46" fmla="*/ 2147483647 w 92"/>
                  <a:gd name="T47" fmla="*/ 2147483647 h 601"/>
                  <a:gd name="T48" fmla="*/ 2147483647 w 92"/>
                  <a:gd name="T49" fmla="*/ 2147483647 h 601"/>
                  <a:gd name="T50" fmla="*/ 2147483647 w 92"/>
                  <a:gd name="T51" fmla="*/ 2147483647 h 601"/>
                  <a:gd name="T52" fmla="*/ 2147483647 w 92"/>
                  <a:gd name="T53" fmla="*/ 2147483647 h 601"/>
                  <a:gd name="T54" fmla="*/ 0 w 92"/>
                  <a:gd name="T55" fmla="*/ 2147483647 h 601"/>
                  <a:gd name="T56" fmla="*/ 0 w 92"/>
                  <a:gd name="T57" fmla="*/ 2147483647 h 601"/>
                  <a:gd name="T58" fmla="*/ 2147483647 w 92"/>
                  <a:gd name="T59" fmla="*/ 2147483647 h 601"/>
                  <a:gd name="T60" fmla="*/ 2147483647 w 92"/>
                  <a:gd name="T61" fmla="*/ 2147483647 h 601"/>
                  <a:gd name="T62" fmla="*/ 2147483647 w 92"/>
                  <a:gd name="T63" fmla="*/ 2147483647 h 601"/>
                  <a:gd name="T64" fmla="*/ 2147483647 w 92"/>
                  <a:gd name="T65" fmla="*/ 2147483647 h 601"/>
                  <a:gd name="T66" fmla="*/ 2147483647 w 92"/>
                  <a:gd name="T67" fmla="*/ 2147483647 h 601"/>
                  <a:gd name="T68" fmla="*/ 2147483647 w 92"/>
                  <a:gd name="T69" fmla="*/ 2147483647 h 601"/>
                  <a:gd name="T70" fmla="*/ 2147483647 w 92"/>
                  <a:gd name="T71" fmla="*/ 2147483647 h 601"/>
                  <a:gd name="T72" fmla="*/ 2147483647 w 92"/>
                  <a:gd name="T73" fmla="*/ 2147483647 h 60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92"/>
                  <a:gd name="T112" fmla="*/ 0 h 601"/>
                  <a:gd name="T113" fmla="*/ 92 w 92"/>
                  <a:gd name="T114" fmla="*/ 601 h 60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92" h="601">
                    <a:moveTo>
                      <a:pt x="57" y="509"/>
                    </a:moveTo>
                    <a:lnTo>
                      <a:pt x="57" y="93"/>
                    </a:lnTo>
                    <a:lnTo>
                      <a:pt x="56" y="74"/>
                    </a:lnTo>
                    <a:lnTo>
                      <a:pt x="53" y="58"/>
                    </a:lnTo>
                    <a:lnTo>
                      <a:pt x="46" y="44"/>
                    </a:lnTo>
                    <a:lnTo>
                      <a:pt x="38" y="33"/>
                    </a:lnTo>
                    <a:lnTo>
                      <a:pt x="30" y="24"/>
                    </a:lnTo>
                    <a:lnTo>
                      <a:pt x="21" y="16"/>
                    </a:lnTo>
                    <a:lnTo>
                      <a:pt x="1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5" y="2"/>
                    </a:lnTo>
                    <a:lnTo>
                      <a:pt x="29" y="5"/>
                    </a:lnTo>
                    <a:lnTo>
                      <a:pt x="46" y="11"/>
                    </a:lnTo>
                    <a:lnTo>
                      <a:pt x="64" y="22"/>
                    </a:lnTo>
                    <a:lnTo>
                      <a:pt x="78" y="40"/>
                    </a:lnTo>
                    <a:lnTo>
                      <a:pt x="89" y="63"/>
                    </a:lnTo>
                    <a:lnTo>
                      <a:pt x="92" y="93"/>
                    </a:lnTo>
                    <a:lnTo>
                      <a:pt x="92" y="509"/>
                    </a:lnTo>
                    <a:lnTo>
                      <a:pt x="92" y="512"/>
                    </a:lnTo>
                    <a:lnTo>
                      <a:pt x="91" y="523"/>
                    </a:lnTo>
                    <a:lnTo>
                      <a:pt x="87" y="537"/>
                    </a:lnTo>
                    <a:lnTo>
                      <a:pt x="81" y="555"/>
                    </a:lnTo>
                    <a:lnTo>
                      <a:pt x="70" y="572"/>
                    </a:lnTo>
                    <a:lnTo>
                      <a:pt x="54" y="586"/>
                    </a:lnTo>
                    <a:lnTo>
                      <a:pt x="30" y="598"/>
                    </a:lnTo>
                    <a:lnTo>
                      <a:pt x="0" y="601"/>
                    </a:lnTo>
                    <a:lnTo>
                      <a:pt x="0" y="596"/>
                    </a:lnTo>
                    <a:lnTo>
                      <a:pt x="19" y="586"/>
                    </a:lnTo>
                    <a:lnTo>
                      <a:pt x="34" y="574"/>
                    </a:lnTo>
                    <a:lnTo>
                      <a:pt x="43" y="560"/>
                    </a:lnTo>
                    <a:lnTo>
                      <a:pt x="51" y="545"/>
                    </a:lnTo>
                    <a:lnTo>
                      <a:pt x="54" y="531"/>
                    </a:lnTo>
                    <a:lnTo>
                      <a:pt x="56" y="520"/>
                    </a:lnTo>
                    <a:lnTo>
                      <a:pt x="57" y="512"/>
                    </a:lnTo>
                    <a:lnTo>
                      <a:pt x="57" y="509"/>
                    </a:lnTo>
                    <a:close/>
                  </a:path>
                </a:pathLst>
              </a:custGeom>
              <a:solidFill>
                <a:srgbClr val="BFD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5402" name="Picture 22" descr="C:\Users\Марина\AppData\Local\Microsoft\Windows\Temporary Internet Files\Content.IE5\ETR35POB\MCj04303370000[1].w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32" t="20380" r="26630" b="38860"/>
            <a:stretch>
              <a:fillRect/>
            </a:stretch>
          </p:blipFill>
          <p:spPr bwMode="auto">
            <a:xfrm>
              <a:off x="7500958" y="4214818"/>
              <a:ext cx="785818" cy="714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5" name="Блок-схема: альтернативный процесс 54"/>
          <p:cNvSpPr/>
          <p:nvPr/>
        </p:nvSpPr>
        <p:spPr>
          <a:xfrm>
            <a:off x="7643813" y="2357438"/>
            <a:ext cx="1500187" cy="107156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403" name="Picture 43" descr="C:\Users\Марина\AppData\Local\Microsoft\Windows\Temporary Internet Files\Content.IE5\116X273T\MCj0371086000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58438">
            <a:off x="7754144" y="2556669"/>
            <a:ext cx="10715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 rot="2848150" flipH="1">
            <a:off x="4294188" y="2868613"/>
            <a:ext cx="1412875" cy="603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rot="1035977" flipH="1">
            <a:off x="6891338" y="2633663"/>
            <a:ext cx="1389062" cy="5080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7143750" y="3286126"/>
            <a:ext cx="357187" cy="214312"/>
          </a:xfrm>
          <a:prstGeom prst="line">
            <a:avLst/>
          </a:prstGeom>
          <a:ln w="63500" cap="rnd">
            <a:solidFill>
              <a:srgbClr val="99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88" name="Рисунок 18" descr="4757989_chem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71438"/>
            <a:ext cx="7715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Прямая соединительная линия 40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Управляющая кнопка: назад 45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Управляющая кнопка: возврат 47">
            <a:hlinkClick r:id="rId11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Выноска-облако 48"/>
          <p:cNvSpPr/>
          <p:nvPr/>
        </p:nvSpPr>
        <p:spPr>
          <a:xfrm>
            <a:off x="0" y="1928813"/>
            <a:ext cx="6072188" cy="4929187"/>
          </a:xfrm>
          <a:prstGeom prst="cloudCallout">
            <a:avLst>
              <a:gd name="adj1" fmla="val 59411"/>
              <a:gd name="adj2" fmla="val -4590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700" b="1" dirty="0">
                <a:solidFill>
                  <a:srgbClr val="FF0000"/>
                </a:solidFill>
              </a:rPr>
              <a:t>Прежде чем взять посуду рукой, убедитесь, что она остыла! В случае термического ожога охладите обожженную поверхность и обработайте </a:t>
            </a:r>
            <a:r>
              <a:rPr lang="ru-RU" sz="2700" b="1" dirty="0" err="1">
                <a:solidFill>
                  <a:srgbClr val="FF0000"/>
                </a:solidFill>
              </a:rPr>
              <a:t>противоожоговой</a:t>
            </a:r>
            <a:r>
              <a:rPr lang="ru-RU" sz="2700" b="1" dirty="0">
                <a:solidFill>
                  <a:srgbClr val="FF0000"/>
                </a:solidFill>
              </a:rPr>
              <a:t> мазью.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0403E-6 L -0.04427 0.0395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" y="19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55" grpId="0" animBg="1"/>
      <p:bldP spid="22" grpId="0" animBg="1"/>
      <p:bldP spid="22" grpId="1" animBg="1"/>
      <p:bldP spid="22" grpId="2" animBg="1"/>
      <p:bldP spid="22" grpId="3" animBg="1"/>
      <p:bldP spid="57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 descr="C:\Users\Марина\AppData\Local\Microsoft\Windows\Temporary Internet Files\Content.IE5\116X273T\MCj0356953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2938" y="2286000"/>
            <a:ext cx="2143125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3" b="17934"/>
          <a:stretch>
            <a:fillRect/>
          </a:stretch>
        </p:blipFill>
        <p:spPr bwMode="auto">
          <a:xfrm>
            <a:off x="0" y="0"/>
            <a:ext cx="16002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848150">
            <a:off x="2870994" y="2431256"/>
            <a:ext cx="46038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3721258">
            <a:off x="2795588" y="2222500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>
            <a:stCxn id="7" idx="4"/>
          </p:cNvCxnSpPr>
          <p:nvPr/>
        </p:nvCxnSpPr>
        <p:spPr>
          <a:xfrm rot="16200000" flipH="1">
            <a:off x="1554163" y="4483100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786063" y="1428750"/>
            <a:ext cx="1214437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71813" y="1643063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3" name="Рисунок 8" descr="8f035a90bd94ae199bfb10b35c4b0385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85750"/>
            <a:ext cx="914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857750" y="3929063"/>
            <a:ext cx="3929063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72063" y="4143375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86750" y="4143375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7" name="Picture 5" descr="C:\Users\Марина\AppData\Local\Microsoft\Windows\Temporary Internet Files\Content.IE5\MW0Z4K0N\MCj0323393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143250"/>
            <a:ext cx="642938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928938"/>
            <a:ext cx="8572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3000375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786063"/>
            <a:ext cx="7191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Picture 20" descr="C:\Users\Марина\AppData\Local\Microsoft\Windows\Temporary Internet Files\Content.IE5\116X273T\MPj04373030000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29000"/>
            <a:ext cx="3571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Прямая соединительная линия 40"/>
          <p:cNvCxnSpPr/>
          <p:nvPr/>
        </p:nvCxnSpPr>
        <p:spPr>
          <a:xfrm rot="5400000">
            <a:off x="1440657" y="3274219"/>
            <a:ext cx="690562" cy="0"/>
          </a:xfrm>
          <a:prstGeom prst="line">
            <a:avLst/>
          </a:prstGeom>
          <a:ln w="76200">
            <a:solidFill>
              <a:srgbClr val="1D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1019175" y="3127375"/>
            <a:ext cx="1411288" cy="928688"/>
          </a:xfrm>
          <a:custGeom>
            <a:avLst/>
            <a:gdLst>
              <a:gd name="connsiteX0" fmla="*/ 0 w 1412340"/>
              <a:gd name="connsiteY0" fmla="*/ 516048 h 927980"/>
              <a:gd name="connsiteX1" fmla="*/ 1050202 w 1412340"/>
              <a:gd name="connsiteY1" fmla="*/ 18107 h 927980"/>
              <a:gd name="connsiteX2" fmla="*/ 1086416 w 1412340"/>
              <a:gd name="connsiteY2" fmla="*/ 0 h 927980"/>
              <a:gd name="connsiteX3" fmla="*/ 1131683 w 1412340"/>
              <a:gd name="connsiteY3" fmla="*/ 4527 h 927980"/>
              <a:gd name="connsiteX4" fmla="*/ 1149790 w 1412340"/>
              <a:gd name="connsiteY4" fmla="*/ 9054 h 927980"/>
              <a:gd name="connsiteX5" fmla="*/ 1154317 w 1412340"/>
              <a:gd name="connsiteY5" fmla="*/ 72428 h 927980"/>
              <a:gd name="connsiteX6" fmla="*/ 1412340 w 1412340"/>
              <a:gd name="connsiteY6" fmla="*/ 416460 h 927980"/>
              <a:gd name="connsiteX7" fmla="*/ 226336 w 1412340"/>
              <a:gd name="connsiteY7" fmla="*/ 927980 h 927980"/>
              <a:gd name="connsiteX8" fmla="*/ 208230 w 1412340"/>
              <a:gd name="connsiteY8" fmla="*/ 923454 h 927980"/>
              <a:gd name="connsiteX9" fmla="*/ 162962 w 1412340"/>
              <a:gd name="connsiteY9" fmla="*/ 909874 h 927980"/>
              <a:gd name="connsiteX10" fmla="*/ 172016 w 1412340"/>
              <a:gd name="connsiteY10" fmla="*/ 900820 h 927980"/>
              <a:gd name="connsiteX11" fmla="*/ 149382 w 1412340"/>
              <a:gd name="connsiteY11" fmla="*/ 896293 h 927980"/>
              <a:gd name="connsiteX12" fmla="*/ 126748 w 1412340"/>
              <a:gd name="connsiteY12" fmla="*/ 900820 h 927980"/>
              <a:gd name="connsiteX13" fmla="*/ 122222 w 1412340"/>
              <a:gd name="connsiteY13" fmla="*/ 887240 h 927980"/>
              <a:gd name="connsiteX14" fmla="*/ 108641 w 1412340"/>
              <a:gd name="connsiteY14" fmla="*/ 873660 h 927980"/>
              <a:gd name="connsiteX15" fmla="*/ 99588 w 1412340"/>
              <a:gd name="connsiteY15" fmla="*/ 819339 h 927980"/>
              <a:gd name="connsiteX16" fmla="*/ 27160 w 1412340"/>
              <a:gd name="connsiteY16" fmla="*/ 651850 h 927980"/>
              <a:gd name="connsiteX17" fmla="*/ 0 w 1412340"/>
              <a:gd name="connsiteY17" fmla="*/ 516048 h 92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12340" h="927980">
                <a:moveTo>
                  <a:pt x="0" y="516048"/>
                </a:moveTo>
                <a:lnTo>
                  <a:pt x="1050202" y="18107"/>
                </a:lnTo>
                <a:lnTo>
                  <a:pt x="1086416" y="0"/>
                </a:lnTo>
                <a:cubicBezTo>
                  <a:pt x="1101505" y="1509"/>
                  <a:pt x="1116671" y="2382"/>
                  <a:pt x="1131683" y="4527"/>
                </a:cubicBezTo>
                <a:cubicBezTo>
                  <a:pt x="1137842" y="5407"/>
                  <a:pt x="1147823" y="3152"/>
                  <a:pt x="1149790" y="9054"/>
                </a:cubicBezTo>
                <a:cubicBezTo>
                  <a:pt x="1156487" y="29146"/>
                  <a:pt x="1154317" y="72428"/>
                  <a:pt x="1154317" y="72428"/>
                </a:cubicBezTo>
                <a:lnTo>
                  <a:pt x="1412340" y="416460"/>
                </a:lnTo>
                <a:lnTo>
                  <a:pt x="226336" y="927980"/>
                </a:lnTo>
                <a:lnTo>
                  <a:pt x="208230" y="923454"/>
                </a:lnTo>
                <a:cubicBezTo>
                  <a:pt x="193141" y="918927"/>
                  <a:pt x="176321" y="918224"/>
                  <a:pt x="162962" y="909874"/>
                </a:cubicBezTo>
                <a:cubicBezTo>
                  <a:pt x="159343" y="907612"/>
                  <a:pt x="175034" y="903838"/>
                  <a:pt x="172016" y="900820"/>
                </a:cubicBezTo>
                <a:cubicBezTo>
                  <a:pt x="166576" y="895379"/>
                  <a:pt x="156927" y="897802"/>
                  <a:pt x="149382" y="896293"/>
                </a:cubicBezTo>
                <a:cubicBezTo>
                  <a:pt x="104115" y="866116"/>
                  <a:pt x="165981" y="900820"/>
                  <a:pt x="126748" y="900820"/>
                </a:cubicBezTo>
                <a:cubicBezTo>
                  <a:pt x="121977" y="900820"/>
                  <a:pt x="124869" y="891210"/>
                  <a:pt x="122222" y="887240"/>
                </a:cubicBezTo>
                <a:cubicBezTo>
                  <a:pt x="118671" y="881913"/>
                  <a:pt x="112739" y="878578"/>
                  <a:pt x="108641" y="873660"/>
                </a:cubicBezTo>
                <a:cubicBezTo>
                  <a:pt x="92056" y="853758"/>
                  <a:pt x="99588" y="853094"/>
                  <a:pt x="99588" y="819339"/>
                </a:cubicBezTo>
                <a:lnTo>
                  <a:pt x="27160" y="651850"/>
                </a:lnTo>
                <a:lnTo>
                  <a:pt x="0" y="516048"/>
                </a:lnTo>
                <a:close/>
              </a:path>
            </a:pathLst>
          </a:custGeom>
          <a:solidFill>
            <a:srgbClr val="1D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796925" y="2616200"/>
            <a:ext cx="1833563" cy="1435100"/>
          </a:xfrm>
          <a:custGeom>
            <a:avLst/>
            <a:gdLst>
              <a:gd name="connsiteX0" fmla="*/ 0 w 1833327"/>
              <a:gd name="connsiteY0" fmla="*/ 547735 h 1434975"/>
              <a:gd name="connsiteX1" fmla="*/ 1294645 w 1833327"/>
              <a:gd name="connsiteY1" fmla="*/ 0 h 1434975"/>
              <a:gd name="connsiteX2" fmla="*/ 1358020 w 1833327"/>
              <a:gd name="connsiteY2" fmla="*/ 27161 h 1434975"/>
              <a:gd name="connsiteX3" fmla="*/ 1833327 w 1833327"/>
              <a:gd name="connsiteY3" fmla="*/ 724278 h 1434975"/>
              <a:gd name="connsiteX4" fmla="*/ 1819746 w 1833327"/>
              <a:gd name="connsiteY4" fmla="*/ 823866 h 1434975"/>
              <a:gd name="connsiteX5" fmla="*/ 1769952 w 1833327"/>
              <a:gd name="connsiteY5" fmla="*/ 841973 h 1434975"/>
              <a:gd name="connsiteX6" fmla="*/ 1661311 w 1833327"/>
              <a:gd name="connsiteY6" fmla="*/ 909874 h 1434975"/>
              <a:gd name="connsiteX7" fmla="*/ 443620 w 1833327"/>
              <a:gd name="connsiteY7" fmla="*/ 1434975 h 1434975"/>
              <a:gd name="connsiteX8" fmla="*/ 312345 w 1833327"/>
              <a:gd name="connsiteY8" fmla="*/ 1398761 h 1434975"/>
              <a:gd name="connsiteX9" fmla="*/ 0 w 1833327"/>
              <a:gd name="connsiteY9" fmla="*/ 547735 h 143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3327" h="1434975">
                <a:moveTo>
                  <a:pt x="0" y="547735"/>
                </a:moveTo>
                <a:lnTo>
                  <a:pt x="1294645" y="0"/>
                </a:lnTo>
                <a:lnTo>
                  <a:pt x="1358020" y="27161"/>
                </a:lnTo>
                <a:lnTo>
                  <a:pt x="1833327" y="724278"/>
                </a:lnTo>
                <a:lnTo>
                  <a:pt x="1819746" y="823866"/>
                </a:lnTo>
                <a:lnTo>
                  <a:pt x="1769952" y="841973"/>
                </a:lnTo>
                <a:lnTo>
                  <a:pt x="1661311" y="909874"/>
                </a:lnTo>
                <a:lnTo>
                  <a:pt x="443620" y="1434975"/>
                </a:lnTo>
                <a:lnTo>
                  <a:pt x="312345" y="1398761"/>
                </a:lnTo>
                <a:lnTo>
                  <a:pt x="0" y="547735"/>
                </a:lnTo>
                <a:close/>
              </a:path>
            </a:pathLst>
          </a:custGeom>
          <a:solidFill>
            <a:srgbClr val="1D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>
            <a:off x="-1285875" y="6858000"/>
            <a:ext cx="12777788" cy="7951788"/>
          </a:xfrm>
          <a:custGeom>
            <a:avLst/>
            <a:gdLst>
              <a:gd name="connsiteX0" fmla="*/ 0 w 12777537"/>
              <a:gd name="connsiteY0" fmla="*/ 347480 h 7951437"/>
              <a:gd name="connsiteX1" fmla="*/ 0 w 12777537"/>
              <a:gd name="connsiteY1" fmla="*/ 347480 h 7951437"/>
              <a:gd name="connsiteX2" fmla="*/ 0 w 12777537"/>
              <a:gd name="connsiteY2" fmla="*/ 780616 h 7951437"/>
              <a:gd name="connsiteX3" fmla="*/ 96252 w 12777537"/>
              <a:gd name="connsiteY3" fmla="*/ 7927374 h 7951437"/>
              <a:gd name="connsiteX4" fmla="*/ 12777537 w 12777537"/>
              <a:gd name="connsiteY4" fmla="*/ 7951437 h 7951437"/>
              <a:gd name="connsiteX5" fmla="*/ 12753473 w 12777537"/>
              <a:gd name="connsiteY5" fmla="*/ 515922 h 7951437"/>
              <a:gd name="connsiteX6" fmla="*/ 12103768 w 12777537"/>
              <a:gd name="connsiteY6" fmla="*/ 467795 h 7951437"/>
              <a:gd name="connsiteX7" fmla="*/ 11020926 w 12777537"/>
              <a:gd name="connsiteY7" fmla="*/ 515922 h 7951437"/>
              <a:gd name="connsiteX8" fmla="*/ 10876547 w 12777537"/>
              <a:gd name="connsiteY8" fmla="*/ 612174 h 7951437"/>
              <a:gd name="connsiteX9" fmla="*/ 10828421 w 12777537"/>
              <a:gd name="connsiteY9" fmla="*/ 539985 h 7951437"/>
              <a:gd name="connsiteX10" fmla="*/ 10804358 w 12777537"/>
              <a:gd name="connsiteY10" fmla="*/ 419669 h 7951437"/>
              <a:gd name="connsiteX11" fmla="*/ 10684042 w 12777537"/>
              <a:gd name="connsiteY11" fmla="*/ 299353 h 7951437"/>
              <a:gd name="connsiteX12" fmla="*/ 10563726 w 12777537"/>
              <a:gd name="connsiteY12" fmla="*/ 106848 h 7951437"/>
              <a:gd name="connsiteX13" fmla="*/ 10539663 w 12777537"/>
              <a:gd name="connsiteY13" fmla="*/ 34658 h 7951437"/>
              <a:gd name="connsiteX14" fmla="*/ 10443410 w 12777537"/>
              <a:gd name="connsiteY14" fmla="*/ 154974 h 7951437"/>
              <a:gd name="connsiteX15" fmla="*/ 10323094 w 12777537"/>
              <a:gd name="connsiteY15" fmla="*/ 275290 h 7951437"/>
              <a:gd name="connsiteX16" fmla="*/ 10250905 w 12777537"/>
              <a:gd name="connsiteY16" fmla="*/ 443732 h 7951437"/>
              <a:gd name="connsiteX17" fmla="*/ 10226842 w 12777537"/>
              <a:gd name="connsiteY17" fmla="*/ 539985 h 7951437"/>
              <a:gd name="connsiteX18" fmla="*/ 10106526 w 12777537"/>
              <a:gd name="connsiteY18" fmla="*/ 588111 h 7951437"/>
              <a:gd name="connsiteX19" fmla="*/ 9962147 w 12777537"/>
              <a:gd name="connsiteY19" fmla="*/ 732490 h 7951437"/>
              <a:gd name="connsiteX20" fmla="*/ 9914021 w 12777537"/>
              <a:gd name="connsiteY20" fmla="*/ 804680 h 7951437"/>
              <a:gd name="connsiteX21" fmla="*/ 9793705 w 12777537"/>
              <a:gd name="connsiteY21" fmla="*/ 828743 h 7951437"/>
              <a:gd name="connsiteX22" fmla="*/ 9721515 w 12777537"/>
              <a:gd name="connsiteY22" fmla="*/ 852806 h 7951437"/>
              <a:gd name="connsiteX23" fmla="*/ 9192126 w 12777537"/>
              <a:gd name="connsiteY23" fmla="*/ 804680 h 7951437"/>
              <a:gd name="connsiteX24" fmla="*/ 9168063 w 12777537"/>
              <a:gd name="connsiteY24" fmla="*/ 708427 h 7951437"/>
              <a:gd name="connsiteX25" fmla="*/ 9071810 w 12777537"/>
              <a:gd name="connsiteY25" fmla="*/ 660301 h 7951437"/>
              <a:gd name="connsiteX26" fmla="*/ 8999621 w 12777537"/>
              <a:gd name="connsiteY26" fmla="*/ 515922 h 7951437"/>
              <a:gd name="connsiteX27" fmla="*/ 8975558 w 12777537"/>
              <a:gd name="connsiteY27" fmla="*/ 443732 h 7951437"/>
              <a:gd name="connsiteX28" fmla="*/ 8710863 w 12777537"/>
              <a:gd name="connsiteY28" fmla="*/ 419669 h 7951437"/>
              <a:gd name="connsiteX29" fmla="*/ 8422105 w 12777537"/>
              <a:gd name="connsiteY29" fmla="*/ 443732 h 7951437"/>
              <a:gd name="connsiteX30" fmla="*/ 8253663 w 12777537"/>
              <a:gd name="connsiteY30" fmla="*/ 395606 h 7951437"/>
              <a:gd name="connsiteX31" fmla="*/ 7820526 w 12777537"/>
              <a:gd name="connsiteY31" fmla="*/ 491858 h 7951437"/>
              <a:gd name="connsiteX32" fmla="*/ 7748337 w 12777537"/>
              <a:gd name="connsiteY32" fmla="*/ 539985 h 7951437"/>
              <a:gd name="connsiteX33" fmla="*/ 7603958 w 12777537"/>
              <a:gd name="connsiteY33" fmla="*/ 684364 h 7951437"/>
              <a:gd name="connsiteX34" fmla="*/ 7363326 w 12777537"/>
              <a:gd name="connsiteY34" fmla="*/ 852806 h 7951437"/>
              <a:gd name="connsiteX35" fmla="*/ 7291137 w 12777537"/>
              <a:gd name="connsiteY35" fmla="*/ 876869 h 7951437"/>
              <a:gd name="connsiteX36" fmla="*/ 7122694 w 12777537"/>
              <a:gd name="connsiteY36" fmla="*/ 997185 h 7951437"/>
              <a:gd name="connsiteX37" fmla="*/ 6713621 w 12777537"/>
              <a:gd name="connsiteY37" fmla="*/ 924995 h 7951437"/>
              <a:gd name="connsiteX38" fmla="*/ 6665494 w 12777537"/>
              <a:gd name="connsiteY38" fmla="*/ 876869 h 7951437"/>
              <a:gd name="connsiteX39" fmla="*/ 6593305 w 12777537"/>
              <a:gd name="connsiteY39" fmla="*/ 852806 h 7951437"/>
              <a:gd name="connsiteX40" fmla="*/ 6545179 w 12777537"/>
              <a:gd name="connsiteY40" fmla="*/ 756553 h 7951437"/>
              <a:gd name="connsiteX41" fmla="*/ 6304547 w 12777537"/>
              <a:gd name="connsiteY41" fmla="*/ 660301 h 7951437"/>
              <a:gd name="connsiteX42" fmla="*/ 6256421 w 12777537"/>
              <a:gd name="connsiteY42" fmla="*/ 612174 h 7951437"/>
              <a:gd name="connsiteX43" fmla="*/ 5775158 w 12777537"/>
              <a:gd name="connsiteY43" fmla="*/ 515922 h 7951437"/>
              <a:gd name="connsiteX44" fmla="*/ 5486400 w 12777537"/>
              <a:gd name="connsiteY44" fmla="*/ 588111 h 7951437"/>
              <a:gd name="connsiteX45" fmla="*/ 5414210 w 12777537"/>
              <a:gd name="connsiteY45" fmla="*/ 612174 h 7951437"/>
              <a:gd name="connsiteX46" fmla="*/ 5245768 w 12777537"/>
              <a:gd name="connsiteY46" fmla="*/ 660301 h 7951437"/>
              <a:gd name="connsiteX47" fmla="*/ 5197642 w 12777537"/>
              <a:gd name="connsiteY47" fmla="*/ 732490 h 7951437"/>
              <a:gd name="connsiteX48" fmla="*/ 5125452 w 12777537"/>
              <a:gd name="connsiteY48" fmla="*/ 756553 h 7951437"/>
              <a:gd name="connsiteX49" fmla="*/ 4908884 w 12777537"/>
              <a:gd name="connsiteY49" fmla="*/ 828743 h 7951437"/>
              <a:gd name="connsiteX50" fmla="*/ 4812631 w 12777537"/>
              <a:gd name="connsiteY50" fmla="*/ 924995 h 7951437"/>
              <a:gd name="connsiteX51" fmla="*/ 4499810 w 12777537"/>
              <a:gd name="connsiteY51" fmla="*/ 876869 h 7951437"/>
              <a:gd name="connsiteX52" fmla="*/ 4283242 w 12777537"/>
              <a:gd name="connsiteY52" fmla="*/ 852806 h 7951437"/>
              <a:gd name="connsiteX53" fmla="*/ 4162926 w 12777537"/>
              <a:gd name="connsiteY53" fmla="*/ 804680 h 7951437"/>
              <a:gd name="connsiteX54" fmla="*/ 4018547 w 12777537"/>
              <a:gd name="connsiteY54" fmla="*/ 708427 h 7951437"/>
              <a:gd name="connsiteX55" fmla="*/ 3801979 w 12777537"/>
              <a:gd name="connsiteY55" fmla="*/ 467795 h 7951437"/>
              <a:gd name="connsiteX56" fmla="*/ 3705726 w 12777537"/>
              <a:gd name="connsiteY56" fmla="*/ 443732 h 7951437"/>
              <a:gd name="connsiteX57" fmla="*/ 3561347 w 12777537"/>
              <a:gd name="connsiteY57" fmla="*/ 371543 h 7951437"/>
              <a:gd name="connsiteX58" fmla="*/ 3320715 w 12777537"/>
              <a:gd name="connsiteY58" fmla="*/ 395606 h 7951437"/>
              <a:gd name="connsiteX59" fmla="*/ 3031958 w 12777537"/>
              <a:gd name="connsiteY59" fmla="*/ 419669 h 7951437"/>
              <a:gd name="connsiteX60" fmla="*/ 2935705 w 12777537"/>
              <a:gd name="connsiteY60" fmla="*/ 467795 h 7951437"/>
              <a:gd name="connsiteX61" fmla="*/ 2863515 w 12777537"/>
              <a:gd name="connsiteY61" fmla="*/ 491858 h 7951437"/>
              <a:gd name="connsiteX62" fmla="*/ 2791326 w 12777537"/>
              <a:gd name="connsiteY62" fmla="*/ 539985 h 7951437"/>
              <a:gd name="connsiteX63" fmla="*/ 2719137 w 12777537"/>
              <a:gd name="connsiteY63" fmla="*/ 564048 h 7951437"/>
              <a:gd name="connsiteX64" fmla="*/ 2550694 w 12777537"/>
              <a:gd name="connsiteY64" fmla="*/ 636237 h 7951437"/>
              <a:gd name="connsiteX65" fmla="*/ 1900989 w 12777537"/>
              <a:gd name="connsiteY65" fmla="*/ 660301 h 7951437"/>
              <a:gd name="connsiteX66" fmla="*/ 1852863 w 12777537"/>
              <a:gd name="connsiteY66" fmla="*/ 612174 h 7951437"/>
              <a:gd name="connsiteX67" fmla="*/ 1756610 w 12777537"/>
              <a:gd name="connsiteY67" fmla="*/ 564048 h 7951437"/>
              <a:gd name="connsiteX68" fmla="*/ 1708484 w 12777537"/>
              <a:gd name="connsiteY68" fmla="*/ 491858 h 7951437"/>
              <a:gd name="connsiteX69" fmla="*/ 1612231 w 12777537"/>
              <a:gd name="connsiteY69" fmla="*/ 467795 h 7951437"/>
              <a:gd name="connsiteX70" fmla="*/ 1540042 w 12777537"/>
              <a:gd name="connsiteY70" fmla="*/ 443732 h 7951437"/>
              <a:gd name="connsiteX71" fmla="*/ 1515979 w 12777537"/>
              <a:gd name="connsiteY71" fmla="*/ 371543 h 7951437"/>
              <a:gd name="connsiteX72" fmla="*/ 1371600 w 12777537"/>
              <a:gd name="connsiteY72" fmla="*/ 299353 h 7951437"/>
              <a:gd name="connsiteX73" fmla="*/ 914400 w 12777537"/>
              <a:gd name="connsiteY73" fmla="*/ 275290 h 7951437"/>
              <a:gd name="connsiteX74" fmla="*/ 818147 w 12777537"/>
              <a:gd name="connsiteY74" fmla="*/ 419669 h 7951437"/>
              <a:gd name="connsiteX75" fmla="*/ 745958 w 12777537"/>
              <a:gd name="connsiteY75" fmla="*/ 491858 h 7951437"/>
              <a:gd name="connsiteX76" fmla="*/ 409073 w 12777537"/>
              <a:gd name="connsiteY76" fmla="*/ 443732 h 7951437"/>
              <a:gd name="connsiteX77" fmla="*/ 336884 w 12777537"/>
              <a:gd name="connsiteY77" fmla="*/ 371543 h 7951437"/>
              <a:gd name="connsiteX78" fmla="*/ 264694 w 12777537"/>
              <a:gd name="connsiteY78" fmla="*/ 347480 h 7951437"/>
              <a:gd name="connsiteX79" fmla="*/ 192505 w 12777537"/>
              <a:gd name="connsiteY79" fmla="*/ 275290 h 7951437"/>
              <a:gd name="connsiteX80" fmla="*/ 96252 w 12777537"/>
              <a:gd name="connsiteY80" fmla="*/ 203101 h 7951437"/>
              <a:gd name="connsiteX81" fmla="*/ 0 w 12777537"/>
              <a:gd name="connsiteY81" fmla="*/ 347480 h 795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2777537" h="7951437">
                <a:moveTo>
                  <a:pt x="0" y="347480"/>
                </a:moveTo>
                <a:lnTo>
                  <a:pt x="0" y="347480"/>
                </a:lnTo>
                <a:lnTo>
                  <a:pt x="0" y="780616"/>
                </a:lnTo>
                <a:lnTo>
                  <a:pt x="96252" y="7927374"/>
                </a:lnTo>
                <a:lnTo>
                  <a:pt x="12777537" y="7951437"/>
                </a:lnTo>
                <a:cubicBezTo>
                  <a:pt x="12769516" y="5472932"/>
                  <a:pt x="12761494" y="2994427"/>
                  <a:pt x="12753473" y="515922"/>
                </a:cubicBezTo>
                <a:lnTo>
                  <a:pt x="12103768" y="467795"/>
                </a:lnTo>
                <a:lnTo>
                  <a:pt x="11020926" y="515922"/>
                </a:lnTo>
                <a:cubicBezTo>
                  <a:pt x="10882652" y="524219"/>
                  <a:pt x="10909256" y="514047"/>
                  <a:pt x="10876547" y="612174"/>
                </a:cubicBezTo>
                <a:cubicBezTo>
                  <a:pt x="10860505" y="588111"/>
                  <a:pt x="10838575" y="567064"/>
                  <a:pt x="10828421" y="539985"/>
                </a:cubicBezTo>
                <a:cubicBezTo>
                  <a:pt x="10814060" y="501690"/>
                  <a:pt x="10825401" y="454740"/>
                  <a:pt x="10804358" y="419669"/>
                </a:cubicBezTo>
                <a:cubicBezTo>
                  <a:pt x="10775177" y="371034"/>
                  <a:pt x="10715504" y="346545"/>
                  <a:pt x="10684042" y="299353"/>
                </a:cubicBezTo>
                <a:cubicBezTo>
                  <a:pt x="10645860" y="242082"/>
                  <a:pt x="10592754" y="164904"/>
                  <a:pt x="10563726" y="106848"/>
                </a:cubicBezTo>
                <a:cubicBezTo>
                  <a:pt x="10552383" y="84161"/>
                  <a:pt x="10547684" y="58721"/>
                  <a:pt x="10539663" y="34658"/>
                </a:cubicBezTo>
                <a:cubicBezTo>
                  <a:pt x="10351707" y="159963"/>
                  <a:pt x="10559641" y="0"/>
                  <a:pt x="10443410" y="154974"/>
                </a:cubicBezTo>
                <a:cubicBezTo>
                  <a:pt x="10409379" y="200348"/>
                  <a:pt x="10323094" y="275290"/>
                  <a:pt x="10323094" y="275290"/>
                </a:cubicBezTo>
                <a:cubicBezTo>
                  <a:pt x="10254010" y="551628"/>
                  <a:pt x="10350611" y="211082"/>
                  <a:pt x="10250905" y="443732"/>
                </a:cubicBezTo>
                <a:cubicBezTo>
                  <a:pt x="10237877" y="474130"/>
                  <a:pt x="10250227" y="516600"/>
                  <a:pt x="10226842" y="539985"/>
                </a:cubicBezTo>
                <a:cubicBezTo>
                  <a:pt x="10196299" y="570528"/>
                  <a:pt x="10146631" y="572069"/>
                  <a:pt x="10106526" y="588111"/>
                </a:cubicBezTo>
                <a:cubicBezTo>
                  <a:pt x="9993108" y="758241"/>
                  <a:pt x="10141230" y="553407"/>
                  <a:pt x="9962147" y="732490"/>
                </a:cubicBezTo>
                <a:cubicBezTo>
                  <a:pt x="9941697" y="752940"/>
                  <a:pt x="9939131" y="790331"/>
                  <a:pt x="9914021" y="804680"/>
                </a:cubicBezTo>
                <a:cubicBezTo>
                  <a:pt x="9878510" y="824972"/>
                  <a:pt x="9833383" y="818823"/>
                  <a:pt x="9793705" y="828743"/>
                </a:cubicBezTo>
                <a:cubicBezTo>
                  <a:pt x="9769097" y="834895"/>
                  <a:pt x="9745578" y="844785"/>
                  <a:pt x="9721515" y="852806"/>
                </a:cubicBezTo>
                <a:cubicBezTo>
                  <a:pt x="9545052" y="836764"/>
                  <a:pt x="9363579" y="849407"/>
                  <a:pt x="9192126" y="804680"/>
                </a:cubicBezTo>
                <a:cubicBezTo>
                  <a:pt x="9160125" y="796332"/>
                  <a:pt x="9189235" y="733833"/>
                  <a:pt x="9168063" y="708427"/>
                </a:cubicBezTo>
                <a:cubicBezTo>
                  <a:pt x="9145099" y="680870"/>
                  <a:pt x="9103894" y="676343"/>
                  <a:pt x="9071810" y="660301"/>
                </a:cubicBezTo>
                <a:cubicBezTo>
                  <a:pt x="9011327" y="478849"/>
                  <a:pt x="9092915" y="702511"/>
                  <a:pt x="8999621" y="515922"/>
                </a:cubicBezTo>
                <a:cubicBezTo>
                  <a:pt x="8988278" y="493235"/>
                  <a:pt x="8999621" y="451753"/>
                  <a:pt x="8975558" y="443732"/>
                </a:cubicBezTo>
                <a:cubicBezTo>
                  <a:pt x="8891509" y="415716"/>
                  <a:pt x="8799095" y="427690"/>
                  <a:pt x="8710863" y="419669"/>
                </a:cubicBezTo>
                <a:cubicBezTo>
                  <a:pt x="8614610" y="427690"/>
                  <a:pt x="8518558" y="448808"/>
                  <a:pt x="8422105" y="443732"/>
                </a:cubicBezTo>
                <a:cubicBezTo>
                  <a:pt x="8363792" y="440663"/>
                  <a:pt x="8311991" y="392828"/>
                  <a:pt x="8253663" y="395606"/>
                </a:cubicBezTo>
                <a:cubicBezTo>
                  <a:pt x="8188508" y="398709"/>
                  <a:pt x="7940632" y="461832"/>
                  <a:pt x="7820526" y="491858"/>
                </a:cubicBezTo>
                <a:cubicBezTo>
                  <a:pt x="7796463" y="507900"/>
                  <a:pt x="7769952" y="520771"/>
                  <a:pt x="7748337" y="539985"/>
                </a:cubicBezTo>
                <a:cubicBezTo>
                  <a:pt x="7697468" y="585202"/>
                  <a:pt x="7658407" y="643528"/>
                  <a:pt x="7603958" y="684364"/>
                </a:cubicBezTo>
                <a:cubicBezTo>
                  <a:pt x="7560032" y="717308"/>
                  <a:pt x="7398872" y="840957"/>
                  <a:pt x="7363326" y="852806"/>
                </a:cubicBezTo>
                <a:lnTo>
                  <a:pt x="7291137" y="876869"/>
                </a:lnTo>
                <a:cubicBezTo>
                  <a:pt x="7253678" y="914328"/>
                  <a:pt x="7186038" y="997185"/>
                  <a:pt x="7122694" y="997185"/>
                </a:cubicBezTo>
                <a:cubicBezTo>
                  <a:pt x="6989809" y="997185"/>
                  <a:pt x="6845572" y="957983"/>
                  <a:pt x="6713621" y="924995"/>
                </a:cubicBezTo>
                <a:cubicBezTo>
                  <a:pt x="6697579" y="908953"/>
                  <a:pt x="6684948" y="888541"/>
                  <a:pt x="6665494" y="876869"/>
                </a:cubicBezTo>
                <a:cubicBezTo>
                  <a:pt x="6643744" y="863819"/>
                  <a:pt x="6611240" y="870742"/>
                  <a:pt x="6593305" y="852806"/>
                </a:cubicBezTo>
                <a:cubicBezTo>
                  <a:pt x="6567940" y="827441"/>
                  <a:pt x="6572175" y="780174"/>
                  <a:pt x="6545179" y="756553"/>
                </a:cubicBezTo>
                <a:cubicBezTo>
                  <a:pt x="6475596" y="695668"/>
                  <a:pt x="6388847" y="681376"/>
                  <a:pt x="6304547" y="660301"/>
                </a:cubicBezTo>
                <a:cubicBezTo>
                  <a:pt x="6288505" y="644259"/>
                  <a:pt x="6273850" y="626698"/>
                  <a:pt x="6256421" y="612174"/>
                </a:cubicBezTo>
                <a:cubicBezTo>
                  <a:pt x="6078827" y="464179"/>
                  <a:pt x="6131168" y="538172"/>
                  <a:pt x="5775158" y="515922"/>
                </a:cubicBezTo>
                <a:lnTo>
                  <a:pt x="5486400" y="588111"/>
                </a:lnTo>
                <a:cubicBezTo>
                  <a:pt x="5461891" y="594647"/>
                  <a:pt x="5438505" y="604885"/>
                  <a:pt x="5414210" y="612174"/>
                </a:cubicBezTo>
                <a:cubicBezTo>
                  <a:pt x="5358279" y="628954"/>
                  <a:pt x="5301915" y="644259"/>
                  <a:pt x="5245768" y="660301"/>
                </a:cubicBezTo>
                <a:cubicBezTo>
                  <a:pt x="5229726" y="684364"/>
                  <a:pt x="5220225" y="714424"/>
                  <a:pt x="5197642" y="732490"/>
                </a:cubicBezTo>
                <a:cubicBezTo>
                  <a:pt x="5177835" y="748335"/>
                  <a:pt x="5148139" y="745209"/>
                  <a:pt x="5125452" y="756553"/>
                </a:cubicBezTo>
                <a:cubicBezTo>
                  <a:pt x="4956272" y="841143"/>
                  <a:pt x="5176931" y="784069"/>
                  <a:pt x="4908884" y="828743"/>
                </a:cubicBezTo>
                <a:cubicBezTo>
                  <a:pt x="4876800" y="860827"/>
                  <a:pt x="4857694" y="919693"/>
                  <a:pt x="4812631" y="924995"/>
                </a:cubicBezTo>
                <a:cubicBezTo>
                  <a:pt x="4707853" y="937322"/>
                  <a:pt x="4604343" y="891123"/>
                  <a:pt x="4499810" y="876869"/>
                </a:cubicBezTo>
                <a:cubicBezTo>
                  <a:pt x="4427842" y="867055"/>
                  <a:pt x="4355431" y="860827"/>
                  <a:pt x="4283242" y="852806"/>
                </a:cubicBezTo>
                <a:cubicBezTo>
                  <a:pt x="4243137" y="836764"/>
                  <a:pt x="4199555" y="827573"/>
                  <a:pt x="4162926" y="804680"/>
                </a:cubicBezTo>
                <a:cubicBezTo>
                  <a:pt x="3956926" y="675930"/>
                  <a:pt x="4209390" y="772041"/>
                  <a:pt x="4018547" y="708427"/>
                </a:cubicBezTo>
                <a:cubicBezTo>
                  <a:pt x="3967654" y="632086"/>
                  <a:pt x="3877537" y="486684"/>
                  <a:pt x="3801979" y="467795"/>
                </a:cubicBezTo>
                <a:lnTo>
                  <a:pt x="3705726" y="443732"/>
                </a:lnTo>
                <a:cubicBezTo>
                  <a:pt x="3657600" y="419669"/>
                  <a:pt x="3614738" y="378217"/>
                  <a:pt x="3561347" y="371543"/>
                </a:cubicBezTo>
                <a:cubicBezTo>
                  <a:pt x="3481359" y="361545"/>
                  <a:pt x="3400995" y="388308"/>
                  <a:pt x="3320715" y="395606"/>
                </a:cubicBezTo>
                <a:lnTo>
                  <a:pt x="3031958" y="419669"/>
                </a:lnTo>
                <a:cubicBezTo>
                  <a:pt x="2999874" y="435711"/>
                  <a:pt x="2968676" y="453665"/>
                  <a:pt x="2935705" y="467795"/>
                </a:cubicBezTo>
                <a:cubicBezTo>
                  <a:pt x="2912391" y="477787"/>
                  <a:pt x="2886202" y="480514"/>
                  <a:pt x="2863515" y="491858"/>
                </a:cubicBezTo>
                <a:cubicBezTo>
                  <a:pt x="2837648" y="504792"/>
                  <a:pt x="2817193" y="527051"/>
                  <a:pt x="2791326" y="539985"/>
                </a:cubicBezTo>
                <a:cubicBezTo>
                  <a:pt x="2768639" y="551329"/>
                  <a:pt x="2741824" y="552705"/>
                  <a:pt x="2719137" y="564048"/>
                </a:cubicBezTo>
                <a:cubicBezTo>
                  <a:pt x="2552960" y="647136"/>
                  <a:pt x="2751015" y="586157"/>
                  <a:pt x="2550694" y="636237"/>
                </a:cubicBezTo>
                <a:cubicBezTo>
                  <a:pt x="2348495" y="838439"/>
                  <a:pt x="2475053" y="748619"/>
                  <a:pt x="1900989" y="660301"/>
                </a:cubicBezTo>
                <a:cubicBezTo>
                  <a:pt x="1878566" y="656851"/>
                  <a:pt x="1871740" y="624759"/>
                  <a:pt x="1852863" y="612174"/>
                </a:cubicBezTo>
                <a:cubicBezTo>
                  <a:pt x="1823016" y="592276"/>
                  <a:pt x="1788694" y="580090"/>
                  <a:pt x="1756610" y="564048"/>
                </a:cubicBezTo>
                <a:cubicBezTo>
                  <a:pt x="1740568" y="539985"/>
                  <a:pt x="1732547" y="507900"/>
                  <a:pt x="1708484" y="491858"/>
                </a:cubicBezTo>
                <a:cubicBezTo>
                  <a:pt x="1680967" y="473513"/>
                  <a:pt x="1644030" y="476880"/>
                  <a:pt x="1612231" y="467795"/>
                </a:cubicBezTo>
                <a:cubicBezTo>
                  <a:pt x="1587842" y="460827"/>
                  <a:pt x="1564105" y="451753"/>
                  <a:pt x="1540042" y="443732"/>
                </a:cubicBezTo>
                <a:cubicBezTo>
                  <a:pt x="1532021" y="419669"/>
                  <a:pt x="1529029" y="393293"/>
                  <a:pt x="1515979" y="371543"/>
                </a:cubicBezTo>
                <a:cubicBezTo>
                  <a:pt x="1478119" y="308444"/>
                  <a:pt x="1440806" y="316655"/>
                  <a:pt x="1371600" y="299353"/>
                </a:cubicBezTo>
                <a:cubicBezTo>
                  <a:pt x="1218742" y="197449"/>
                  <a:pt x="1211235" y="171398"/>
                  <a:pt x="914400" y="275290"/>
                </a:cubicBezTo>
                <a:cubicBezTo>
                  <a:pt x="859807" y="294398"/>
                  <a:pt x="859047" y="378769"/>
                  <a:pt x="818147" y="419669"/>
                </a:cubicBezTo>
                <a:lnTo>
                  <a:pt x="745958" y="491858"/>
                </a:lnTo>
                <a:cubicBezTo>
                  <a:pt x="633663" y="475816"/>
                  <a:pt x="517899" y="475739"/>
                  <a:pt x="409073" y="443732"/>
                </a:cubicBezTo>
                <a:cubicBezTo>
                  <a:pt x="376426" y="434130"/>
                  <a:pt x="365199" y="390419"/>
                  <a:pt x="336884" y="371543"/>
                </a:cubicBezTo>
                <a:cubicBezTo>
                  <a:pt x="315779" y="357473"/>
                  <a:pt x="288757" y="355501"/>
                  <a:pt x="264694" y="347480"/>
                </a:cubicBezTo>
                <a:cubicBezTo>
                  <a:pt x="240631" y="323417"/>
                  <a:pt x="220820" y="294167"/>
                  <a:pt x="192505" y="275290"/>
                </a:cubicBezTo>
                <a:cubicBezTo>
                  <a:pt x="80998" y="200952"/>
                  <a:pt x="147428" y="305453"/>
                  <a:pt x="96252" y="203101"/>
                </a:cubicBezTo>
                <a:lnTo>
                  <a:pt x="0" y="347480"/>
                </a:lnTo>
                <a:close/>
              </a:path>
            </a:pathLst>
          </a:custGeom>
          <a:solidFill>
            <a:srgbClr val="1D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Управляющая кнопка: возврат 28">
            <a:hlinkClick r:id="rId10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Выноска-облако 29"/>
          <p:cNvSpPr/>
          <p:nvPr/>
        </p:nvSpPr>
        <p:spPr>
          <a:xfrm flipH="1">
            <a:off x="2714625" y="0"/>
            <a:ext cx="6429375" cy="5143500"/>
          </a:xfrm>
          <a:prstGeom prst="cloudCallout">
            <a:avLst>
              <a:gd name="adj1" fmla="val 46068"/>
              <a:gd name="adj2" fmla="val 7500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Не бросайте в раковину фильтровальную бумагу, вату, стекла от разбитой посуды.</a:t>
            </a:r>
          </a:p>
        </p:txBody>
      </p:sp>
      <p:pic>
        <p:nvPicPr>
          <p:cNvPr id="16418" name="Picture 38" descr="C:\Users\Марина\AppData\Local\Microsoft\Windows\Temporary Internet Files\Content.IE5\NV3W1RWI\MMj02836340000[1]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69181" y="6288882"/>
            <a:ext cx="243363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-0.01077 -1.15324 " pathEditMode="relative" rAng="0" ptsTypes="AA">
                                      <p:cBhvr>
                                        <p:cTn id="24" dur="1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-5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3" b="20074"/>
          <a:stretch>
            <a:fillRect/>
          </a:stretch>
        </p:blipFill>
        <p:spPr bwMode="auto">
          <a:xfrm>
            <a:off x="214313" y="0"/>
            <a:ext cx="205263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Рисунок 5" descr="0ac93b129b619cbe9a2b530a18ff4e7c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0"/>
            <a:ext cx="78581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848150" flipH="1">
            <a:off x="2429669" y="2856707"/>
            <a:ext cx="46037" cy="99060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3721258">
            <a:off x="2393950" y="2794000"/>
            <a:ext cx="69850" cy="93345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250157" y="4607719"/>
            <a:ext cx="3071812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2875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71688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928938"/>
            <a:ext cx="8572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13208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0" y="3929063"/>
            <a:ext cx="2357438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965200" y="3392487"/>
            <a:ext cx="7000876" cy="730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2143125" y="1857375"/>
            <a:ext cx="1214438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 rot="20335336">
            <a:off x="2281238" y="2117725"/>
            <a:ext cx="338137" cy="43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ятно 2 35"/>
          <p:cNvSpPr/>
          <p:nvPr/>
        </p:nvSpPr>
        <p:spPr>
          <a:xfrm rot="591657">
            <a:off x="2054225" y="1987550"/>
            <a:ext cx="749300" cy="695325"/>
          </a:xfrm>
          <a:prstGeom prst="irregularSeal2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1678782" y="3178968"/>
            <a:ext cx="285750" cy="214313"/>
          </a:xfrm>
          <a:prstGeom prst="line">
            <a:avLst/>
          </a:prstGeom>
          <a:ln w="571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 rot="2848150" flipH="1">
            <a:off x="7215981" y="3071019"/>
            <a:ext cx="46038" cy="99060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 rot="3721258">
            <a:off x="7180263" y="3008313"/>
            <a:ext cx="69850" cy="93345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>
            <a:off x="6036468" y="4822032"/>
            <a:ext cx="3071813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4929188" y="4357688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858000" y="4357688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5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143250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143250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Прямоугольник 46"/>
          <p:cNvSpPr/>
          <p:nvPr/>
        </p:nvSpPr>
        <p:spPr>
          <a:xfrm>
            <a:off x="4786313" y="4143375"/>
            <a:ext cx="2357437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929438" y="2071688"/>
            <a:ext cx="1214437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0335336">
            <a:off x="7067550" y="2332038"/>
            <a:ext cx="338138" cy="43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Блок-схема: задержка 56"/>
          <p:cNvSpPr/>
          <p:nvPr/>
        </p:nvSpPr>
        <p:spPr>
          <a:xfrm>
            <a:off x="6929438" y="2357438"/>
            <a:ext cx="536575" cy="441325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ятно 2 49"/>
          <p:cNvSpPr/>
          <p:nvPr/>
        </p:nvSpPr>
        <p:spPr>
          <a:xfrm rot="591657">
            <a:off x="6769100" y="2279650"/>
            <a:ext cx="820738" cy="708025"/>
          </a:xfrm>
          <a:prstGeom prst="irregularSeal2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6465094" y="3393282"/>
            <a:ext cx="285750" cy="214312"/>
          </a:xfrm>
          <a:prstGeom prst="line">
            <a:avLst/>
          </a:prstGeom>
          <a:ln w="571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-1250156" y="1250156"/>
            <a:ext cx="6643688" cy="414337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>
            <a:off x="-1000124" y="1357312"/>
            <a:ext cx="6500812" cy="3929063"/>
          </a:xfrm>
          <a:prstGeom prst="straightConnector1">
            <a:avLst/>
          </a:prstGeom>
          <a:ln w="152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Управляющая кнопка: назад 62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Управляющая кнопка: далее 63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Управляющая кнопка: возврат 64">
            <a:hlinkClick r:id="rId8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Выноска-облако 34"/>
          <p:cNvSpPr/>
          <p:nvPr/>
        </p:nvSpPr>
        <p:spPr>
          <a:xfrm>
            <a:off x="2786063" y="1714500"/>
            <a:ext cx="3929062" cy="4071938"/>
          </a:xfrm>
          <a:prstGeom prst="cloudCallout">
            <a:avLst>
              <a:gd name="adj1" fmla="val 75373"/>
              <a:gd name="adj2" fmla="val -2417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2" name="Выноска-облако 51"/>
          <p:cNvSpPr/>
          <p:nvPr/>
        </p:nvSpPr>
        <p:spPr>
          <a:xfrm>
            <a:off x="2786063" y="1714500"/>
            <a:ext cx="3929062" cy="4071938"/>
          </a:xfrm>
          <a:prstGeom prst="cloudCallout">
            <a:avLst>
              <a:gd name="adj1" fmla="val -59391"/>
              <a:gd name="adj2" fmla="val -3645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30000"/>
              </a:spcBef>
              <a:defRPr/>
            </a:pPr>
            <a:r>
              <a:rPr lang="ru-RU" sz="2000" b="1" dirty="0">
                <a:solidFill>
                  <a:srgbClr val="FF0000"/>
                </a:solidFill>
              </a:rPr>
              <a:t>Перед работой с опасными химическими реактивами составьте план эксперимента, наденьте защитный щиток или 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3691E-6 L 0.06459 -0.09435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4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13691E-6 L 0.06459 -0.09435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4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62 0.17877 L 5.55556E-7 -2.52544E-6 " pathEditMode="relative" rAng="0" ptsTypes="AA">
                                      <p:cBhvr>
                                        <p:cTn id="55" dur="2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-895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181 0.14732 L 5.55556E-7 -2.52544E-6 " pathEditMode="relative" rAng="0" ptsTypes="AA">
                                      <p:cBhvr>
                                        <p:cTn id="57" dur="2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" y="-7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57" grpId="0" animBg="1"/>
      <p:bldP spid="50" grpId="0" animBg="1"/>
      <p:bldP spid="50" grpId="1" animBg="1"/>
      <p:bldP spid="35" grpId="0" animBg="1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37" b="48042"/>
          <a:stretch>
            <a:fillRect/>
          </a:stretch>
        </p:blipFill>
        <p:spPr bwMode="auto">
          <a:xfrm>
            <a:off x="0" y="0"/>
            <a:ext cx="164306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848150">
            <a:off x="7728744" y="2359819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75" y="3857625"/>
            <a:ext cx="3929063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88" y="4071938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4875" y="4071938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9" name="Picture 5" descr="C:\Users\Марина\AppData\Local\Microsoft\Windows\Temporary Internet Files\Content.IE5\MW0Z4K0N\MCj0323393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071813"/>
            <a:ext cx="642938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857500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928938"/>
            <a:ext cx="13208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3721258">
            <a:off x="7653338" y="2151062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>
            <a:stCxn id="14" idx="4"/>
          </p:cNvCxnSpPr>
          <p:nvPr/>
        </p:nvCxnSpPr>
        <p:spPr>
          <a:xfrm rot="16200000" flipH="1">
            <a:off x="6411913" y="441166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643813" y="1357313"/>
            <a:ext cx="1214437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929563" y="1571625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8446" name="Группа 122"/>
          <p:cNvGrpSpPr>
            <a:grpSpLocks/>
          </p:cNvGrpSpPr>
          <p:nvPr/>
        </p:nvGrpSpPr>
        <p:grpSpPr bwMode="auto">
          <a:xfrm>
            <a:off x="4143375" y="2928938"/>
            <a:ext cx="696913" cy="974725"/>
            <a:chOff x="2673350" y="1981200"/>
            <a:chExt cx="696912" cy="974726"/>
          </a:xfrm>
        </p:grpSpPr>
        <p:sp>
          <p:nvSpPr>
            <p:cNvPr id="18485" name="Freeform 17"/>
            <p:cNvSpPr>
              <a:spLocks/>
            </p:cNvSpPr>
            <p:nvPr/>
          </p:nvSpPr>
          <p:spPr bwMode="auto">
            <a:xfrm>
              <a:off x="2692400" y="2649538"/>
              <a:ext cx="628650" cy="260350"/>
            </a:xfrm>
            <a:custGeom>
              <a:avLst/>
              <a:gdLst>
                <a:gd name="T0" fmla="*/ 2147483647 w 790"/>
                <a:gd name="T1" fmla="*/ 2147483647 h 327"/>
                <a:gd name="T2" fmla="*/ 2147483647 w 790"/>
                <a:gd name="T3" fmla="*/ 2147483647 h 327"/>
                <a:gd name="T4" fmla="*/ 2147483647 w 790"/>
                <a:gd name="T5" fmla="*/ 2147483647 h 327"/>
                <a:gd name="T6" fmla="*/ 2147483647 w 790"/>
                <a:gd name="T7" fmla="*/ 2147483647 h 327"/>
                <a:gd name="T8" fmla="*/ 2147483647 w 790"/>
                <a:gd name="T9" fmla="*/ 2147483647 h 327"/>
                <a:gd name="T10" fmla="*/ 2147483647 w 790"/>
                <a:gd name="T11" fmla="*/ 2147483647 h 327"/>
                <a:gd name="T12" fmla="*/ 2147483647 w 790"/>
                <a:gd name="T13" fmla="*/ 2147483647 h 327"/>
                <a:gd name="T14" fmla="*/ 2147483647 w 790"/>
                <a:gd name="T15" fmla="*/ 2147483647 h 327"/>
                <a:gd name="T16" fmla="*/ 2147483647 w 790"/>
                <a:gd name="T17" fmla="*/ 2147483647 h 327"/>
                <a:gd name="T18" fmla="*/ 2147483647 w 790"/>
                <a:gd name="T19" fmla="*/ 2147483647 h 327"/>
                <a:gd name="T20" fmla="*/ 2147483647 w 790"/>
                <a:gd name="T21" fmla="*/ 0 h 327"/>
                <a:gd name="T22" fmla="*/ 2147483647 w 790"/>
                <a:gd name="T23" fmla="*/ 2147483647 h 327"/>
                <a:gd name="T24" fmla="*/ 2147483647 w 790"/>
                <a:gd name="T25" fmla="*/ 2147483647 h 327"/>
                <a:gd name="T26" fmla="*/ 2147483647 w 790"/>
                <a:gd name="T27" fmla="*/ 2147483647 h 327"/>
                <a:gd name="T28" fmla="*/ 2147483647 w 790"/>
                <a:gd name="T29" fmla="*/ 2147483647 h 327"/>
                <a:gd name="T30" fmla="*/ 2147483647 w 790"/>
                <a:gd name="T31" fmla="*/ 2147483647 h 327"/>
                <a:gd name="T32" fmla="*/ 2147483647 w 790"/>
                <a:gd name="T33" fmla="*/ 2147483647 h 327"/>
                <a:gd name="T34" fmla="*/ 2147483647 w 790"/>
                <a:gd name="T35" fmla="*/ 2147483647 h 327"/>
                <a:gd name="T36" fmla="*/ 2147483647 w 790"/>
                <a:gd name="T37" fmla="*/ 2147483647 h 327"/>
                <a:gd name="T38" fmla="*/ 2147483647 w 790"/>
                <a:gd name="T39" fmla="*/ 2147483647 h 327"/>
                <a:gd name="T40" fmla="*/ 2147483647 w 790"/>
                <a:gd name="T41" fmla="*/ 2147483647 h 327"/>
                <a:gd name="T42" fmla="*/ 2147483647 w 790"/>
                <a:gd name="T43" fmla="*/ 2147483647 h 327"/>
                <a:gd name="T44" fmla="*/ 2147483647 w 790"/>
                <a:gd name="T45" fmla="*/ 2147483647 h 327"/>
                <a:gd name="T46" fmla="*/ 2147483647 w 790"/>
                <a:gd name="T47" fmla="*/ 2147483647 h 327"/>
                <a:gd name="T48" fmla="*/ 2147483647 w 790"/>
                <a:gd name="T49" fmla="*/ 2147483647 h 327"/>
                <a:gd name="T50" fmla="*/ 2147483647 w 790"/>
                <a:gd name="T51" fmla="*/ 2147483647 h 327"/>
                <a:gd name="T52" fmla="*/ 2147483647 w 790"/>
                <a:gd name="T53" fmla="*/ 2147483647 h 327"/>
                <a:gd name="T54" fmla="*/ 2147483647 w 790"/>
                <a:gd name="T55" fmla="*/ 2147483647 h 327"/>
                <a:gd name="T56" fmla="*/ 2147483647 w 790"/>
                <a:gd name="T57" fmla="*/ 2147483647 h 327"/>
                <a:gd name="T58" fmla="*/ 2147483647 w 790"/>
                <a:gd name="T59" fmla="*/ 2147483647 h 327"/>
                <a:gd name="T60" fmla="*/ 2147483647 w 790"/>
                <a:gd name="T61" fmla="*/ 2147483647 h 327"/>
                <a:gd name="T62" fmla="*/ 2147483647 w 790"/>
                <a:gd name="T63" fmla="*/ 2147483647 h 327"/>
                <a:gd name="T64" fmla="*/ 2147483647 w 790"/>
                <a:gd name="T65" fmla="*/ 2147483647 h 327"/>
                <a:gd name="T66" fmla="*/ 2147483647 w 790"/>
                <a:gd name="T67" fmla="*/ 2147483647 h 327"/>
                <a:gd name="T68" fmla="*/ 2147483647 w 790"/>
                <a:gd name="T69" fmla="*/ 2147483647 h 327"/>
                <a:gd name="T70" fmla="*/ 2147483647 w 790"/>
                <a:gd name="T71" fmla="*/ 2147483647 h 327"/>
                <a:gd name="T72" fmla="*/ 2147483647 w 790"/>
                <a:gd name="T73" fmla="*/ 2147483647 h 327"/>
                <a:gd name="T74" fmla="*/ 2147483647 w 790"/>
                <a:gd name="T75" fmla="*/ 2147483647 h 327"/>
                <a:gd name="T76" fmla="*/ 2147483647 w 790"/>
                <a:gd name="T77" fmla="*/ 2147483647 h 327"/>
                <a:gd name="T78" fmla="*/ 2147483647 w 790"/>
                <a:gd name="T79" fmla="*/ 2147483647 h 327"/>
                <a:gd name="T80" fmla="*/ 2147483647 w 790"/>
                <a:gd name="T81" fmla="*/ 2147483647 h 327"/>
                <a:gd name="T82" fmla="*/ 2147483647 w 790"/>
                <a:gd name="T83" fmla="*/ 2147483647 h 327"/>
                <a:gd name="T84" fmla="*/ 2147483647 w 790"/>
                <a:gd name="T85" fmla="*/ 2147483647 h 327"/>
                <a:gd name="T86" fmla="*/ 2147483647 w 790"/>
                <a:gd name="T87" fmla="*/ 2147483647 h 327"/>
                <a:gd name="T88" fmla="*/ 2147483647 w 790"/>
                <a:gd name="T89" fmla="*/ 2147483647 h 327"/>
                <a:gd name="T90" fmla="*/ 2147483647 w 790"/>
                <a:gd name="T91" fmla="*/ 2147483647 h 327"/>
                <a:gd name="T92" fmla="*/ 0 w 790"/>
                <a:gd name="T93" fmla="*/ 2147483647 h 327"/>
                <a:gd name="T94" fmla="*/ 2147483647 w 790"/>
                <a:gd name="T95" fmla="*/ 2147483647 h 327"/>
                <a:gd name="T96" fmla="*/ 2147483647 w 790"/>
                <a:gd name="T97" fmla="*/ 2147483647 h 327"/>
                <a:gd name="T98" fmla="*/ 2147483647 w 790"/>
                <a:gd name="T99" fmla="*/ 2147483647 h 327"/>
                <a:gd name="T100" fmla="*/ 2147483647 w 790"/>
                <a:gd name="T101" fmla="*/ 2147483647 h 32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90"/>
                <a:gd name="T154" fmla="*/ 0 h 327"/>
                <a:gd name="T155" fmla="*/ 790 w 790"/>
                <a:gd name="T156" fmla="*/ 327 h 32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90" h="327">
                  <a:moveTo>
                    <a:pt x="57" y="25"/>
                  </a:moveTo>
                  <a:lnTo>
                    <a:pt x="66" y="29"/>
                  </a:lnTo>
                  <a:lnTo>
                    <a:pt x="78" y="32"/>
                  </a:lnTo>
                  <a:lnTo>
                    <a:pt x="87" y="36"/>
                  </a:lnTo>
                  <a:lnTo>
                    <a:pt x="100" y="40"/>
                  </a:lnTo>
                  <a:lnTo>
                    <a:pt x="112" y="42"/>
                  </a:lnTo>
                  <a:lnTo>
                    <a:pt x="125" y="46"/>
                  </a:lnTo>
                  <a:lnTo>
                    <a:pt x="138" y="48"/>
                  </a:lnTo>
                  <a:lnTo>
                    <a:pt x="152" y="50"/>
                  </a:lnTo>
                  <a:lnTo>
                    <a:pt x="165" y="51"/>
                  </a:lnTo>
                  <a:lnTo>
                    <a:pt x="180" y="51"/>
                  </a:lnTo>
                  <a:lnTo>
                    <a:pt x="194" y="53"/>
                  </a:lnTo>
                  <a:lnTo>
                    <a:pt x="209" y="55"/>
                  </a:lnTo>
                  <a:lnTo>
                    <a:pt x="224" y="55"/>
                  </a:lnTo>
                  <a:lnTo>
                    <a:pt x="239" y="55"/>
                  </a:lnTo>
                  <a:lnTo>
                    <a:pt x="254" y="55"/>
                  </a:lnTo>
                  <a:lnTo>
                    <a:pt x="272" y="57"/>
                  </a:lnTo>
                  <a:lnTo>
                    <a:pt x="285" y="55"/>
                  </a:lnTo>
                  <a:lnTo>
                    <a:pt x="300" y="55"/>
                  </a:lnTo>
                  <a:lnTo>
                    <a:pt x="315" y="55"/>
                  </a:lnTo>
                  <a:lnTo>
                    <a:pt x="332" y="55"/>
                  </a:lnTo>
                  <a:lnTo>
                    <a:pt x="348" y="53"/>
                  </a:lnTo>
                  <a:lnTo>
                    <a:pt x="365" y="53"/>
                  </a:lnTo>
                  <a:lnTo>
                    <a:pt x="380" y="51"/>
                  </a:lnTo>
                  <a:lnTo>
                    <a:pt x="397" y="51"/>
                  </a:lnTo>
                  <a:lnTo>
                    <a:pt x="412" y="48"/>
                  </a:lnTo>
                  <a:lnTo>
                    <a:pt x="427" y="48"/>
                  </a:lnTo>
                  <a:lnTo>
                    <a:pt x="443" y="46"/>
                  </a:lnTo>
                  <a:lnTo>
                    <a:pt x="460" y="44"/>
                  </a:lnTo>
                  <a:lnTo>
                    <a:pt x="475" y="42"/>
                  </a:lnTo>
                  <a:lnTo>
                    <a:pt x="490" y="40"/>
                  </a:lnTo>
                  <a:lnTo>
                    <a:pt x="505" y="38"/>
                  </a:lnTo>
                  <a:lnTo>
                    <a:pt x="522" y="38"/>
                  </a:lnTo>
                  <a:lnTo>
                    <a:pt x="536" y="34"/>
                  </a:lnTo>
                  <a:lnTo>
                    <a:pt x="551" y="32"/>
                  </a:lnTo>
                  <a:lnTo>
                    <a:pt x="564" y="31"/>
                  </a:lnTo>
                  <a:lnTo>
                    <a:pt x="579" y="29"/>
                  </a:lnTo>
                  <a:lnTo>
                    <a:pt x="593" y="25"/>
                  </a:lnTo>
                  <a:lnTo>
                    <a:pt x="606" y="23"/>
                  </a:lnTo>
                  <a:lnTo>
                    <a:pt x="619" y="21"/>
                  </a:lnTo>
                  <a:lnTo>
                    <a:pt x="635" y="19"/>
                  </a:lnTo>
                  <a:lnTo>
                    <a:pt x="646" y="17"/>
                  </a:lnTo>
                  <a:lnTo>
                    <a:pt x="659" y="15"/>
                  </a:lnTo>
                  <a:lnTo>
                    <a:pt x="669" y="13"/>
                  </a:lnTo>
                  <a:lnTo>
                    <a:pt x="682" y="12"/>
                  </a:lnTo>
                  <a:lnTo>
                    <a:pt x="692" y="10"/>
                  </a:lnTo>
                  <a:lnTo>
                    <a:pt x="703" y="10"/>
                  </a:lnTo>
                  <a:lnTo>
                    <a:pt x="713" y="6"/>
                  </a:lnTo>
                  <a:lnTo>
                    <a:pt x="724" y="6"/>
                  </a:lnTo>
                  <a:lnTo>
                    <a:pt x="732" y="4"/>
                  </a:lnTo>
                  <a:lnTo>
                    <a:pt x="739" y="4"/>
                  </a:lnTo>
                  <a:lnTo>
                    <a:pt x="747" y="2"/>
                  </a:lnTo>
                  <a:lnTo>
                    <a:pt x="754" y="2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3" y="0"/>
                  </a:lnTo>
                  <a:lnTo>
                    <a:pt x="777" y="0"/>
                  </a:lnTo>
                  <a:lnTo>
                    <a:pt x="785" y="0"/>
                  </a:lnTo>
                  <a:lnTo>
                    <a:pt x="790" y="0"/>
                  </a:lnTo>
                  <a:lnTo>
                    <a:pt x="790" y="4"/>
                  </a:lnTo>
                  <a:lnTo>
                    <a:pt x="790" y="8"/>
                  </a:lnTo>
                  <a:lnTo>
                    <a:pt x="783" y="12"/>
                  </a:lnTo>
                  <a:lnTo>
                    <a:pt x="777" y="13"/>
                  </a:lnTo>
                  <a:lnTo>
                    <a:pt x="770" y="17"/>
                  </a:lnTo>
                  <a:lnTo>
                    <a:pt x="760" y="21"/>
                  </a:lnTo>
                  <a:lnTo>
                    <a:pt x="754" y="23"/>
                  </a:lnTo>
                  <a:lnTo>
                    <a:pt x="749" y="25"/>
                  </a:lnTo>
                  <a:lnTo>
                    <a:pt x="743" y="27"/>
                  </a:lnTo>
                  <a:lnTo>
                    <a:pt x="737" y="29"/>
                  </a:lnTo>
                  <a:lnTo>
                    <a:pt x="732" y="31"/>
                  </a:lnTo>
                  <a:lnTo>
                    <a:pt x="724" y="32"/>
                  </a:lnTo>
                  <a:lnTo>
                    <a:pt x="718" y="34"/>
                  </a:lnTo>
                  <a:lnTo>
                    <a:pt x="711" y="38"/>
                  </a:lnTo>
                  <a:lnTo>
                    <a:pt x="703" y="38"/>
                  </a:lnTo>
                  <a:lnTo>
                    <a:pt x="695" y="40"/>
                  </a:lnTo>
                  <a:lnTo>
                    <a:pt x="688" y="42"/>
                  </a:lnTo>
                  <a:lnTo>
                    <a:pt x="680" y="46"/>
                  </a:lnTo>
                  <a:lnTo>
                    <a:pt x="671" y="48"/>
                  </a:lnTo>
                  <a:lnTo>
                    <a:pt x="663" y="50"/>
                  </a:lnTo>
                  <a:lnTo>
                    <a:pt x="656" y="51"/>
                  </a:lnTo>
                  <a:lnTo>
                    <a:pt x="648" y="55"/>
                  </a:lnTo>
                  <a:lnTo>
                    <a:pt x="638" y="55"/>
                  </a:lnTo>
                  <a:lnTo>
                    <a:pt x="631" y="59"/>
                  </a:lnTo>
                  <a:lnTo>
                    <a:pt x="621" y="61"/>
                  </a:lnTo>
                  <a:lnTo>
                    <a:pt x="614" y="63"/>
                  </a:lnTo>
                  <a:lnTo>
                    <a:pt x="604" y="67"/>
                  </a:lnTo>
                  <a:lnTo>
                    <a:pt x="597" y="69"/>
                  </a:lnTo>
                  <a:lnTo>
                    <a:pt x="589" y="72"/>
                  </a:lnTo>
                  <a:lnTo>
                    <a:pt x="581" y="76"/>
                  </a:lnTo>
                  <a:lnTo>
                    <a:pt x="570" y="78"/>
                  </a:lnTo>
                  <a:lnTo>
                    <a:pt x="562" y="80"/>
                  </a:lnTo>
                  <a:lnTo>
                    <a:pt x="553" y="82"/>
                  </a:lnTo>
                  <a:lnTo>
                    <a:pt x="545" y="86"/>
                  </a:lnTo>
                  <a:lnTo>
                    <a:pt x="536" y="89"/>
                  </a:lnTo>
                  <a:lnTo>
                    <a:pt x="528" y="91"/>
                  </a:lnTo>
                  <a:lnTo>
                    <a:pt x="521" y="95"/>
                  </a:lnTo>
                  <a:lnTo>
                    <a:pt x="513" y="99"/>
                  </a:lnTo>
                  <a:lnTo>
                    <a:pt x="505" y="103"/>
                  </a:lnTo>
                  <a:lnTo>
                    <a:pt x="498" y="105"/>
                  </a:lnTo>
                  <a:lnTo>
                    <a:pt x="490" y="108"/>
                  </a:lnTo>
                  <a:lnTo>
                    <a:pt x="483" y="112"/>
                  </a:lnTo>
                  <a:lnTo>
                    <a:pt x="475" y="116"/>
                  </a:lnTo>
                  <a:lnTo>
                    <a:pt x="469" y="118"/>
                  </a:lnTo>
                  <a:lnTo>
                    <a:pt x="462" y="124"/>
                  </a:lnTo>
                  <a:lnTo>
                    <a:pt x="456" y="127"/>
                  </a:lnTo>
                  <a:lnTo>
                    <a:pt x="450" y="131"/>
                  </a:lnTo>
                  <a:lnTo>
                    <a:pt x="443" y="133"/>
                  </a:lnTo>
                  <a:lnTo>
                    <a:pt x="437" y="139"/>
                  </a:lnTo>
                  <a:lnTo>
                    <a:pt x="433" y="143"/>
                  </a:lnTo>
                  <a:lnTo>
                    <a:pt x="426" y="150"/>
                  </a:lnTo>
                  <a:lnTo>
                    <a:pt x="418" y="160"/>
                  </a:lnTo>
                  <a:lnTo>
                    <a:pt x="412" y="171"/>
                  </a:lnTo>
                  <a:lnTo>
                    <a:pt x="407" y="181"/>
                  </a:lnTo>
                  <a:lnTo>
                    <a:pt x="405" y="190"/>
                  </a:lnTo>
                  <a:lnTo>
                    <a:pt x="405" y="202"/>
                  </a:lnTo>
                  <a:lnTo>
                    <a:pt x="405" y="209"/>
                  </a:lnTo>
                  <a:lnTo>
                    <a:pt x="408" y="219"/>
                  </a:lnTo>
                  <a:lnTo>
                    <a:pt x="414" y="228"/>
                  </a:lnTo>
                  <a:lnTo>
                    <a:pt x="422" y="236"/>
                  </a:lnTo>
                  <a:lnTo>
                    <a:pt x="429" y="242"/>
                  </a:lnTo>
                  <a:lnTo>
                    <a:pt x="439" y="247"/>
                  </a:lnTo>
                  <a:lnTo>
                    <a:pt x="443" y="251"/>
                  </a:lnTo>
                  <a:lnTo>
                    <a:pt x="448" y="253"/>
                  </a:lnTo>
                  <a:lnTo>
                    <a:pt x="456" y="257"/>
                  </a:lnTo>
                  <a:lnTo>
                    <a:pt x="462" y="259"/>
                  </a:lnTo>
                  <a:lnTo>
                    <a:pt x="467" y="261"/>
                  </a:lnTo>
                  <a:lnTo>
                    <a:pt x="475" y="262"/>
                  </a:lnTo>
                  <a:lnTo>
                    <a:pt x="481" y="264"/>
                  </a:lnTo>
                  <a:lnTo>
                    <a:pt x="488" y="266"/>
                  </a:lnTo>
                  <a:lnTo>
                    <a:pt x="494" y="266"/>
                  </a:lnTo>
                  <a:lnTo>
                    <a:pt x="502" y="270"/>
                  </a:lnTo>
                  <a:lnTo>
                    <a:pt x="509" y="270"/>
                  </a:lnTo>
                  <a:lnTo>
                    <a:pt x="517" y="272"/>
                  </a:lnTo>
                  <a:lnTo>
                    <a:pt x="524" y="272"/>
                  </a:lnTo>
                  <a:lnTo>
                    <a:pt x="532" y="274"/>
                  </a:lnTo>
                  <a:lnTo>
                    <a:pt x="540" y="274"/>
                  </a:lnTo>
                  <a:lnTo>
                    <a:pt x="547" y="278"/>
                  </a:lnTo>
                  <a:lnTo>
                    <a:pt x="555" y="278"/>
                  </a:lnTo>
                  <a:lnTo>
                    <a:pt x="562" y="280"/>
                  </a:lnTo>
                  <a:lnTo>
                    <a:pt x="570" y="280"/>
                  </a:lnTo>
                  <a:lnTo>
                    <a:pt x="579" y="281"/>
                  </a:lnTo>
                  <a:lnTo>
                    <a:pt x="585" y="281"/>
                  </a:lnTo>
                  <a:lnTo>
                    <a:pt x="593" y="281"/>
                  </a:lnTo>
                  <a:lnTo>
                    <a:pt x="600" y="281"/>
                  </a:lnTo>
                  <a:lnTo>
                    <a:pt x="608" y="281"/>
                  </a:lnTo>
                  <a:lnTo>
                    <a:pt x="614" y="281"/>
                  </a:lnTo>
                  <a:lnTo>
                    <a:pt x="621" y="283"/>
                  </a:lnTo>
                  <a:lnTo>
                    <a:pt x="631" y="283"/>
                  </a:lnTo>
                  <a:lnTo>
                    <a:pt x="638" y="285"/>
                  </a:lnTo>
                  <a:lnTo>
                    <a:pt x="642" y="285"/>
                  </a:lnTo>
                  <a:lnTo>
                    <a:pt x="650" y="285"/>
                  </a:lnTo>
                  <a:lnTo>
                    <a:pt x="656" y="285"/>
                  </a:lnTo>
                  <a:lnTo>
                    <a:pt x="663" y="285"/>
                  </a:lnTo>
                  <a:lnTo>
                    <a:pt x="669" y="285"/>
                  </a:lnTo>
                  <a:lnTo>
                    <a:pt x="675" y="287"/>
                  </a:lnTo>
                  <a:lnTo>
                    <a:pt x="680" y="287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1" y="291"/>
                  </a:lnTo>
                  <a:lnTo>
                    <a:pt x="707" y="293"/>
                  </a:lnTo>
                  <a:lnTo>
                    <a:pt x="713" y="295"/>
                  </a:lnTo>
                  <a:lnTo>
                    <a:pt x="716" y="299"/>
                  </a:lnTo>
                  <a:lnTo>
                    <a:pt x="711" y="306"/>
                  </a:lnTo>
                  <a:lnTo>
                    <a:pt x="705" y="308"/>
                  </a:lnTo>
                  <a:lnTo>
                    <a:pt x="695" y="312"/>
                  </a:lnTo>
                  <a:lnTo>
                    <a:pt x="690" y="314"/>
                  </a:lnTo>
                  <a:lnTo>
                    <a:pt x="684" y="314"/>
                  </a:lnTo>
                  <a:lnTo>
                    <a:pt x="676" y="316"/>
                  </a:lnTo>
                  <a:lnTo>
                    <a:pt x="671" y="318"/>
                  </a:lnTo>
                  <a:lnTo>
                    <a:pt x="663" y="318"/>
                  </a:lnTo>
                  <a:lnTo>
                    <a:pt x="656" y="318"/>
                  </a:lnTo>
                  <a:lnTo>
                    <a:pt x="646" y="319"/>
                  </a:lnTo>
                  <a:lnTo>
                    <a:pt x="638" y="321"/>
                  </a:lnTo>
                  <a:lnTo>
                    <a:pt x="629" y="321"/>
                  </a:lnTo>
                  <a:lnTo>
                    <a:pt x="619" y="323"/>
                  </a:lnTo>
                  <a:lnTo>
                    <a:pt x="610" y="323"/>
                  </a:lnTo>
                  <a:lnTo>
                    <a:pt x="598" y="325"/>
                  </a:lnTo>
                  <a:lnTo>
                    <a:pt x="587" y="325"/>
                  </a:lnTo>
                  <a:lnTo>
                    <a:pt x="576" y="325"/>
                  </a:lnTo>
                  <a:lnTo>
                    <a:pt x="564" y="325"/>
                  </a:lnTo>
                  <a:lnTo>
                    <a:pt x="553" y="325"/>
                  </a:lnTo>
                  <a:lnTo>
                    <a:pt x="540" y="325"/>
                  </a:lnTo>
                  <a:lnTo>
                    <a:pt x="528" y="325"/>
                  </a:lnTo>
                  <a:lnTo>
                    <a:pt x="517" y="325"/>
                  </a:lnTo>
                  <a:lnTo>
                    <a:pt x="503" y="327"/>
                  </a:lnTo>
                  <a:lnTo>
                    <a:pt x="490" y="325"/>
                  </a:lnTo>
                  <a:lnTo>
                    <a:pt x="477" y="325"/>
                  </a:lnTo>
                  <a:lnTo>
                    <a:pt x="464" y="325"/>
                  </a:lnTo>
                  <a:lnTo>
                    <a:pt x="450" y="325"/>
                  </a:lnTo>
                  <a:lnTo>
                    <a:pt x="437" y="323"/>
                  </a:lnTo>
                  <a:lnTo>
                    <a:pt x="424" y="323"/>
                  </a:lnTo>
                  <a:lnTo>
                    <a:pt x="410" y="323"/>
                  </a:lnTo>
                  <a:lnTo>
                    <a:pt x="397" y="323"/>
                  </a:lnTo>
                  <a:lnTo>
                    <a:pt x="384" y="321"/>
                  </a:lnTo>
                  <a:lnTo>
                    <a:pt x="368" y="321"/>
                  </a:lnTo>
                  <a:lnTo>
                    <a:pt x="355" y="319"/>
                  </a:lnTo>
                  <a:lnTo>
                    <a:pt x="342" y="319"/>
                  </a:lnTo>
                  <a:lnTo>
                    <a:pt x="327" y="318"/>
                  </a:lnTo>
                  <a:lnTo>
                    <a:pt x="313" y="316"/>
                  </a:lnTo>
                  <a:lnTo>
                    <a:pt x="300" y="316"/>
                  </a:lnTo>
                  <a:lnTo>
                    <a:pt x="287" y="314"/>
                  </a:lnTo>
                  <a:lnTo>
                    <a:pt x="272" y="312"/>
                  </a:lnTo>
                  <a:lnTo>
                    <a:pt x="258" y="310"/>
                  </a:lnTo>
                  <a:lnTo>
                    <a:pt x="247" y="308"/>
                  </a:lnTo>
                  <a:lnTo>
                    <a:pt x="234" y="308"/>
                  </a:lnTo>
                  <a:lnTo>
                    <a:pt x="220" y="306"/>
                  </a:lnTo>
                  <a:lnTo>
                    <a:pt x="207" y="304"/>
                  </a:lnTo>
                  <a:lnTo>
                    <a:pt x="196" y="302"/>
                  </a:lnTo>
                  <a:lnTo>
                    <a:pt x="184" y="300"/>
                  </a:lnTo>
                  <a:lnTo>
                    <a:pt x="171" y="299"/>
                  </a:lnTo>
                  <a:lnTo>
                    <a:pt x="161" y="295"/>
                  </a:lnTo>
                  <a:lnTo>
                    <a:pt x="148" y="293"/>
                  </a:lnTo>
                  <a:lnTo>
                    <a:pt x="138" y="291"/>
                  </a:lnTo>
                  <a:lnTo>
                    <a:pt x="129" y="287"/>
                  </a:lnTo>
                  <a:lnTo>
                    <a:pt x="119" y="285"/>
                  </a:lnTo>
                  <a:lnTo>
                    <a:pt x="108" y="283"/>
                  </a:lnTo>
                  <a:lnTo>
                    <a:pt x="100" y="281"/>
                  </a:lnTo>
                  <a:lnTo>
                    <a:pt x="91" y="278"/>
                  </a:lnTo>
                  <a:lnTo>
                    <a:pt x="83" y="274"/>
                  </a:lnTo>
                  <a:lnTo>
                    <a:pt x="76" y="272"/>
                  </a:lnTo>
                  <a:lnTo>
                    <a:pt x="68" y="270"/>
                  </a:lnTo>
                  <a:lnTo>
                    <a:pt x="61" y="266"/>
                  </a:lnTo>
                  <a:lnTo>
                    <a:pt x="55" y="262"/>
                  </a:lnTo>
                  <a:lnTo>
                    <a:pt x="49" y="259"/>
                  </a:lnTo>
                  <a:lnTo>
                    <a:pt x="45" y="257"/>
                  </a:lnTo>
                  <a:lnTo>
                    <a:pt x="36" y="247"/>
                  </a:lnTo>
                  <a:lnTo>
                    <a:pt x="28" y="242"/>
                  </a:lnTo>
                  <a:lnTo>
                    <a:pt x="21" y="232"/>
                  </a:lnTo>
                  <a:lnTo>
                    <a:pt x="15" y="224"/>
                  </a:lnTo>
                  <a:lnTo>
                    <a:pt x="9" y="215"/>
                  </a:lnTo>
                  <a:lnTo>
                    <a:pt x="7" y="205"/>
                  </a:lnTo>
                  <a:lnTo>
                    <a:pt x="4" y="196"/>
                  </a:lnTo>
                  <a:lnTo>
                    <a:pt x="2" y="188"/>
                  </a:lnTo>
                  <a:lnTo>
                    <a:pt x="0" y="177"/>
                  </a:lnTo>
                  <a:lnTo>
                    <a:pt x="0" y="167"/>
                  </a:lnTo>
                  <a:lnTo>
                    <a:pt x="0" y="158"/>
                  </a:lnTo>
                  <a:lnTo>
                    <a:pt x="2" y="148"/>
                  </a:lnTo>
                  <a:lnTo>
                    <a:pt x="2" y="139"/>
                  </a:lnTo>
                  <a:lnTo>
                    <a:pt x="5" y="129"/>
                  </a:lnTo>
                  <a:lnTo>
                    <a:pt x="7" y="120"/>
                  </a:lnTo>
                  <a:lnTo>
                    <a:pt x="11" y="112"/>
                  </a:lnTo>
                  <a:lnTo>
                    <a:pt x="13" y="103"/>
                  </a:lnTo>
                  <a:lnTo>
                    <a:pt x="17" y="93"/>
                  </a:lnTo>
                  <a:lnTo>
                    <a:pt x="21" y="84"/>
                  </a:lnTo>
                  <a:lnTo>
                    <a:pt x="24" y="78"/>
                  </a:lnTo>
                  <a:lnTo>
                    <a:pt x="28" y="69"/>
                  </a:lnTo>
                  <a:lnTo>
                    <a:pt x="30" y="63"/>
                  </a:lnTo>
                  <a:lnTo>
                    <a:pt x="36" y="55"/>
                  </a:lnTo>
                  <a:lnTo>
                    <a:pt x="40" y="51"/>
                  </a:lnTo>
                  <a:lnTo>
                    <a:pt x="42" y="44"/>
                  </a:lnTo>
                  <a:lnTo>
                    <a:pt x="45" y="38"/>
                  </a:lnTo>
                  <a:lnTo>
                    <a:pt x="47" y="34"/>
                  </a:lnTo>
                  <a:lnTo>
                    <a:pt x="51" y="31"/>
                  </a:lnTo>
                  <a:lnTo>
                    <a:pt x="55" y="27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rgbClr val="EDE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Freeform 18"/>
            <p:cNvSpPr>
              <a:spLocks/>
            </p:cNvSpPr>
            <p:nvPr/>
          </p:nvSpPr>
          <p:spPr bwMode="auto">
            <a:xfrm>
              <a:off x="3125788" y="2747963"/>
              <a:ext cx="98425" cy="73025"/>
            </a:xfrm>
            <a:custGeom>
              <a:avLst/>
              <a:gdLst>
                <a:gd name="T0" fmla="*/ 2147483647 w 124"/>
                <a:gd name="T1" fmla="*/ 2147483647 h 93"/>
                <a:gd name="T2" fmla="*/ 2147483647 w 124"/>
                <a:gd name="T3" fmla="*/ 0 h 93"/>
                <a:gd name="T4" fmla="*/ 2147483647 w 124"/>
                <a:gd name="T5" fmla="*/ 0 h 93"/>
                <a:gd name="T6" fmla="*/ 2147483647 w 124"/>
                <a:gd name="T7" fmla="*/ 0 h 93"/>
                <a:gd name="T8" fmla="*/ 2147483647 w 124"/>
                <a:gd name="T9" fmla="*/ 0 h 93"/>
                <a:gd name="T10" fmla="*/ 2147483647 w 124"/>
                <a:gd name="T11" fmla="*/ 2147483647 h 93"/>
                <a:gd name="T12" fmla="*/ 2147483647 w 124"/>
                <a:gd name="T13" fmla="*/ 2147483647 h 93"/>
                <a:gd name="T14" fmla="*/ 2147483647 w 124"/>
                <a:gd name="T15" fmla="*/ 2147483647 h 93"/>
                <a:gd name="T16" fmla="*/ 2147483647 w 124"/>
                <a:gd name="T17" fmla="*/ 2147483647 h 93"/>
                <a:gd name="T18" fmla="*/ 2147483647 w 124"/>
                <a:gd name="T19" fmla="*/ 2147483647 h 93"/>
                <a:gd name="T20" fmla="*/ 2147483647 w 124"/>
                <a:gd name="T21" fmla="*/ 2147483647 h 93"/>
                <a:gd name="T22" fmla="*/ 2147483647 w 124"/>
                <a:gd name="T23" fmla="*/ 2147483647 h 93"/>
                <a:gd name="T24" fmla="*/ 2147483647 w 124"/>
                <a:gd name="T25" fmla="*/ 2147483647 h 93"/>
                <a:gd name="T26" fmla="*/ 2147483647 w 124"/>
                <a:gd name="T27" fmla="*/ 2147483647 h 93"/>
                <a:gd name="T28" fmla="*/ 2147483647 w 124"/>
                <a:gd name="T29" fmla="*/ 2147483647 h 93"/>
                <a:gd name="T30" fmla="*/ 0 w 124"/>
                <a:gd name="T31" fmla="*/ 2147483647 h 93"/>
                <a:gd name="T32" fmla="*/ 0 w 124"/>
                <a:gd name="T33" fmla="*/ 2147483647 h 93"/>
                <a:gd name="T34" fmla="*/ 2147483647 w 124"/>
                <a:gd name="T35" fmla="*/ 2147483647 h 93"/>
                <a:gd name="T36" fmla="*/ 2147483647 w 124"/>
                <a:gd name="T37" fmla="*/ 2147483647 h 93"/>
                <a:gd name="T38" fmla="*/ 2147483647 w 124"/>
                <a:gd name="T39" fmla="*/ 2147483647 h 93"/>
                <a:gd name="T40" fmla="*/ 2147483647 w 124"/>
                <a:gd name="T41" fmla="*/ 2147483647 h 93"/>
                <a:gd name="T42" fmla="*/ 2147483647 w 124"/>
                <a:gd name="T43" fmla="*/ 2147483647 h 93"/>
                <a:gd name="T44" fmla="*/ 2147483647 w 124"/>
                <a:gd name="T45" fmla="*/ 2147483647 h 93"/>
                <a:gd name="T46" fmla="*/ 2147483647 w 124"/>
                <a:gd name="T47" fmla="*/ 2147483647 h 93"/>
                <a:gd name="T48" fmla="*/ 2147483647 w 124"/>
                <a:gd name="T49" fmla="*/ 2147483647 h 93"/>
                <a:gd name="T50" fmla="*/ 2147483647 w 124"/>
                <a:gd name="T51" fmla="*/ 2147483647 h 93"/>
                <a:gd name="T52" fmla="*/ 2147483647 w 124"/>
                <a:gd name="T53" fmla="*/ 2147483647 h 93"/>
                <a:gd name="T54" fmla="*/ 2147483647 w 124"/>
                <a:gd name="T55" fmla="*/ 2147483647 h 93"/>
                <a:gd name="T56" fmla="*/ 2147483647 w 124"/>
                <a:gd name="T57" fmla="*/ 2147483647 h 93"/>
                <a:gd name="T58" fmla="*/ 2147483647 w 124"/>
                <a:gd name="T59" fmla="*/ 2147483647 h 93"/>
                <a:gd name="T60" fmla="*/ 2147483647 w 124"/>
                <a:gd name="T61" fmla="*/ 2147483647 h 93"/>
                <a:gd name="T62" fmla="*/ 2147483647 w 124"/>
                <a:gd name="T63" fmla="*/ 2147483647 h 93"/>
                <a:gd name="T64" fmla="*/ 2147483647 w 124"/>
                <a:gd name="T65" fmla="*/ 2147483647 h 93"/>
                <a:gd name="T66" fmla="*/ 2147483647 w 124"/>
                <a:gd name="T67" fmla="*/ 2147483647 h 93"/>
                <a:gd name="T68" fmla="*/ 2147483647 w 124"/>
                <a:gd name="T69" fmla="*/ 2147483647 h 93"/>
                <a:gd name="T70" fmla="*/ 2147483647 w 124"/>
                <a:gd name="T71" fmla="*/ 2147483647 h 93"/>
                <a:gd name="T72" fmla="*/ 2147483647 w 124"/>
                <a:gd name="T73" fmla="*/ 2147483647 h 93"/>
                <a:gd name="T74" fmla="*/ 2147483647 w 124"/>
                <a:gd name="T75" fmla="*/ 2147483647 h 93"/>
                <a:gd name="T76" fmla="*/ 2147483647 w 124"/>
                <a:gd name="T77" fmla="*/ 2147483647 h 93"/>
                <a:gd name="T78" fmla="*/ 2147483647 w 124"/>
                <a:gd name="T79" fmla="*/ 2147483647 h 93"/>
                <a:gd name="T80" fmla="*/ 2147483647 w 124"/>
                <a:gd name="T81" fmla="*/ 2147483647 h 93"/>
                <a:gd name="T82" fmla="*/ 2147483647 w 124"/>
                <a:gd name="T83" fmla="*/ 2147483647 h 93"/>
                <a:gd name="T84" fmla="*/ 2147483647 w 124"/>
                <a:gd name="T85" fmla="*/ 2147483647 h 93"/>
                <a:gd name="T86" fmla="*/ 2147483647 w 124"/>
                <a:gd name="T87" fmla="*/ 2147483647 h 93"/>
                <a:gd name="T88" fmla="*/ 2147483647 w 124"/>
                <a:gd name="T89" fmla="*/ 2147483647 h 93"/>
                <a:gd name="T90" fmla="*/ 2147483647 w 124"/>
                <a:gd name="T91" fmla="*/ 2147483647 h 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93"/>
                <a:gd name="T140" fmla="*/ 124 w 124"/>
                <a:gd name="T141" fmla="*/ 93 h 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93">
                  <a:moveTo>
                    <a:pt x="93" y="2"/>
                  </a:moveTo>
                  <a:lnTo>
                    <a:pt x="88" y="0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1" y="2"/>
                  </a:lnTo>
                  <a:lnTo>
                    <a:pt x="53" y="3"/>
                  </a:lnTo>
                  <a:lnTo>
                    <a:pt x="44" y="3"/>
                  </a:lnTo>
                  <a:lnTo>
                    <a:pt x="36" y="5"/>
                  </a:lnTo>
                  <a:lnTo>
                    <a:pt x="31" y="9"/>
                  </a:lnTo>
                  <a:lnTo>
                    <a:pt x="25" y="13"/>
                  </a:lnTo>
                  <a:lnTo>
                    <a:pt x="15" y="17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2" y="41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6" y="74"/>
                  </a:lnTo>
                  <a:lnTo>
                    <a:pt x="10" y="80"/>
                  </a:lnTo>
                  <a:lnTo>
                    <a:pt x="15" y="85"/>
                  </a:lnTo>
                  <a:lnTo>
                    <a:pt x="21" y="87"/>
                  </a:lnTo>
                  <a:lnTo>
                    <a:pt x="29" y="91"/>
                  </a:lnTo>
                  <a:lnTo>
                    <a:pt x="33" y="91"/>
                  </a:lnTo>
                  <a:lnTo>
                    <a:pt x="40" y="93"/>
                  </a:lnTo>
                  <a:lnTo>
                    <a:pt x="46" y="91"/>
                  </a:lnTo>
                  <a:lnTo>
                    <a:pt x="55" y="91"/>
                  </a:lnTo>
                  <a:lnTo>
                    <a:pt x="61" y="89"/>
                  </a:lnTo>
                  <a:lnTo>
                    <a:pt x="71" y="87"/>
                  </a:lnTo>
                  <a:lnTo>
                    <a:pt x="76" y="85"/>
                  </a:lnTo>
                  <a:lnTo>
                    <a:pt x="86" y="83"/>
                  </a:lnTo>
                  <a:lnTo>
                    <a:pt x="93" y="78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11" y="68"/>
                  </a:lnTo>
                  <a:lnTo>
                    <a:pt x="118" y="61"/>
                  </a:lnTo>
                  <a:lnTo>
                    <a:pt x="124" y="53"/>
                  </a:lnTo>
                  <a:lnTo>
                    <a:pt x="122" y="47"/>
                  </a:lnTo>
                  <a:lnTo>
                    <a:pt x="118" y="38"/>
                  </a:lnTo>
                  <a:lnTo>
                    <a:pt x="114" y="28"/>
                  </a:lnTo>
                  <a:lnTo>
                    <a:pt x="109" y="21"/>
                  </a:lnTo>
                  <a:lnTo>
                    <a:pt x="103" y="13"/>
                  </a:lnTo>
                  <a:lnTo>
                    <a:pt x="97" y="7"/>
                  </a:lnTo>
                  <a:lnTo>
                    <a:pt x="93" y="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7" name="Freeform 19"/>
            <p:cNvSpPr>
              <a:spLocks/>
            </p:cNvSpPr>
            <p:nvPr/>
          </p:nvSpPr>
          <p:spPr bwMode="auto">
            <a:xfrm>
              <a:off x="3194050" y="2786063"/>
              <a:ext cx="104775" cy="79375"/>
            </a:xfrm>
            <a:custGeom>
              <a:avLst/>
              <a:gdLst>
                <a:gd name="T0" fmla="*/ 2147483647 w 133"/>
                <a:gd name="T1" fmla="*/ 0 h 101"/>
                <a:gd name="T2" fmla="*/ 2147483647 w 133"/>
                <a:gd name="T3" fmla="*/ 0 h 101"/>
                <a:gd name="T4" fmla="*/ 2147483647 w 133"/>
                <a:gd name="T5" fmla="*/ 0 h 101"/>
                <a:gd name="T6" fmla="*/ 2147483647 w 133"/>
                <a:gd name="T7" fmla="*/ 2147483647 h 101"/>
                <a:gd name="T8" fmla="*/ 2147483647 w 133"/>
                <a:gd name="T9" fmla="*/ 2147483647 h 101"/>
                <a:gd name="T10" fmla="*/ 2147483647 w 133"/>
                <a:gd name="T11" fmla="*/ 2147483647 h 101"/>
                <a:gd name="T12" fmla="*/ 2147483647 w 133"/>
                <a:gd name="T13" fmla="*/ 2147483647 h 101"/>
                <a:gd name="T14" fmla="*/ 2147483647 w 133"/>
                <a:gd name="T15" fmla="*/ 2147483647 h 101"/>
                <a:gd name="T16" fmla="*/ 2147483647 w 133"/>
                <a:gd name="T17" fmla="*/ 2147483647 h 101"/>
                <a:gd name="T18" fmla="*/ 2147483647 w 133"/>
                <a:gd name="T19" fmla="*/ 2147483647 h 101"/>
                <a:gd name="T20" fmla="*/ 2147483647 w 133"/>
                <a:gd name="T21" fmla="*/ 2147483647 h 101"/>
                <a:gd name="T22" fmla="*/ 0 w 133"/>
                <a:gd name="T23" fmla="*/ 2147483647 h 101"/>
                <a:gd name="T24" fmla="*/ 0 w 133"/>
                <a:gd name="T25" fmla="*/ 2147483647 h 101"/>
                <a:gd name="T26" fmla="*/ 0 w 133"/>
                <a:gd name="T27" fmla="*/ 2147483647 h 101"/>
                <a:gd name="T28" fmla="*/ 2147483647 w 133"/>
                <a:gd name="T29" fmla="*/ 2147483647 h 101"/>
                <a:gd name="T30" fmla="*/ 2147483647 w 133"/>
                <a:gd name="T31" fmla="*/ 2147483647 h 101"/>
                <a:gd name="T32" fmla="*/ 2147483647 w 133"/>
                <a:gd name="T33" fmla="*/ 2147483647 h 101"/>
                <a:gd name="T34" fmla="*/ 2147483647 w 133"/>
                <a:gd name="T35" fmla="*/ 2147483647 h 101"/>
                <a:gd name="T36" fmla="*/ 2147483647 w 133"/>
                <a:gd name="T37" fmla="*/ 2147483647 h 101"/>
                <a:gd name="T38" fmla="*/ 2147483647 w 133"/>
                <a:gd name="T39" fmla="*/ 2147483647 h 101"/>
                <a:gd name="T40" fmla="*/ 2147483647 w 133"/>
                <a:gd name="T41" fmla="*/ 2147483647 h 101"/>
                <a:gd name="T42" fmla="*/ 2147483647 w 133"/>
                <a:gd name="T43" fmla="*/ 2147483647 h 101"/>
                <a:gd name="T44" fmla="*/ 2147483647 w 133"/>
                <a:gd name="T45" fmla="*/ 2147483647 h 101"/>
                <a:gd name="T46" fmla="*/ 2147483647 w 133"/>
                <a:gd name="T47" fmla="*/ 2147483647 h 101"/>
                <a:gd name="T48" fmla="*/ 2147483647 w 133"/>
                <a:gd name="T49" fmla="*/ 2147483647 h 101"/>
                <a:gd name="T50" fmla="*/ 2147483647 w 133"/>
                <a:gd name="T51" fmla="*/ 2147483647 h 101"/>
                <a:gd name="T52" fmla="*/ 2147483647 w 133"/>
                <a:gd name="T53" fmla="*/ 2147483647 h 101"/>
                <a:gd name="T54" fmla="*/ 2147483647 w 133"/>
                <a:gd name="T55" fmla="*/ 2147483647 h 101"/>
                <a:gd name="T56" fmla="*/ 2147483647 w 133"/>
                <a:gd name="T57" fmla="*/ 2147483647 h 101"/>
                <a:gd name="T58" fmla="*/ 2147483647 w 133"/>
                <a:gd name="T59" fmla="*/ 2147483647 h 101"/>
                <a:gd name="T60" fmla="*/ 2147483647 w 133"/>
                <a:gd name="T61" fmla="*/ 2147483647 h 101"/>
                <a:gd name="T62" fmla="*/ 2147483647 w 133"/>
                <a:gd name="T63" fmla="*/ 2147483647 h 101"/>
                <a:gd name="T64" fmla="*/ 2147483647 w 133"/>
                <a:gd name="T65" fmla="*/ 2147483647 h 101"/>
                <a:gd name="T66" fmla="*/ 2147483647 w 133"/>
                <a:gd name="T67" fmla="*/ 2147483647 h 101"/>
                <a:gd name="T68" fmla="*/ 2147483647 w 133"/>
                <a:gd name="T69" fmla="*/ 2147483647 h 101"/>
                <a:gd name="T70" fmla="*/ 2147483647 w 133"/>
                <a:gd name="T71" fmla="*/ 2147483647 h 101"/>
                <a:gd name="T72" fmla="*/ 2147483647 w 133"/>
                <a:gd name="T73" fmla="*/ 2147483647 h 101"/>
                <a:gd name="T74" fmla="*/ 2147483647 w 133"/>
                <a:gd name="T75" fmla="*/ 2147483647 h 101"/>
                <a:gd name="T76" fmla="*/ 2147483647 w 133"/>
                <a:gd name="T77" fmla="*/ 2147483647 h 101"/>
                <a:gd name="T78" fmla="*/ 2147483647 w 133"/>
                <a:gd name="T79" fmla="*/ 2147483647 h 101"/>
                <a:gd name="T80" fmla="*/ 2147483647 w 133"/>
                <a:gd name="T81" fmla="*/ 2147483647 h 101"/>
                <a:gd name="T82" fmla="*/ 2147483647 w 133"/>
                <a:gd name="T83" fmla="*/ 2147483647 h 101"/>
                <a:gd name="T84" fmla="*/ 2147483647 w 133"/>
                <a:gd name="T85" fmla="*/ 2147483647 h 101"/>
                <a:gd name="T86" fmla="*/ 2147483647 w 133"/>
                <a:gd name="T87" fmla="*/ 0 h 101"/>
                <a:gd name="T88" fmla="*/ 2147483647 w 133"/>
                <a:gd name="T89" fmla="*/ 0 h 101"/>
                <a:gd name="T90" fmla="*/ 2147483647 w 133"/>
                <a:gd name="T91" fmla="*/ 0 h 10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3"/>
                <a:gd name="T139" fmla="*/ 0 h 101"/>
                <a:gd name="T140" fmla="*/ 133 w 133"/>
                <a:gd name="T141" fmla="*/ 101 h 10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3" h="101">
                  <a:moveTo>
                    <a:pt x="83" y="0"/>
                  </a:moveTo>
                  <a:lnTo>
                    <a:pt x="72" y="0"/>
                  </a:lnTo>
                  <a:lnTo>
                    <a:pt x="63" y="0"/>
                  </a:lnTo>
                  <a:lnTo>
                    <a:pt x="53" y="2"/>
                  </a:lnTo>
                  <a:lnTo>
                    <a:pt x="45" y="4"/>
                  </a:lnTo>
                  <a:lnTo>
                    <a:pt x="36" y="6"/>
                  </a:lnTo>
                  <a:lnTo>
                    <a:pt x="30" y="10"/>
                  </a:lnTo>
                  <a:lnTo>
                    <a:pt x="23" y="14"/>
                  </a:lnTo>
                  <a:lnTo>
                    <a:pt x="19" y="17"/>
                  </a:lnTo>
                  <a:lnTo>
                    <a:pt x="9" y="25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2" y="74"/>
                  </a:lnTo>
                  <a:lnTo>
                    <a:pt x="7" y="82"/>
                  </a:lnTo>
                  <a:lnTo>
                    <a:pt x="15" y="90"/>
                  </a:lnTo>
                  <a:lnTo>
                    <a:pt x="23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44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64" y="99"/>
                  </a:lnTo>
                  <a:lnTo>
                    <a:pt x="70" y="97"/>
                  </a:lnTo>
                  <a:lnTo>
                    <a:pt x="76" y="95"/>
                  </a:lnTo>
                  <a:lnTo>
                    <a:pt x="82" y="93"/>
                  </a:lnTo>
                  <a:lnTo>
                    <a:pt x="89" y="90"/>
                  </a:lnTo>
                  <a:lnTo>
                    <a:pt x="101" y="86"/>
                  </a:lnTo>
                  <a:lnTo>
                    <a:pt x="106" y="80"/>
                  </a:lnTo>
                  <a:lnTo>
                    <a:pt x="114" y="74"/>
                  </a:lnTo>
                  <a:lnTo>
                    <a:pt x="118" y="71"/>
                  </a:lnTo>
                  <a:lnTo>
                    <a:pt x="123" y="65"/>
                  </a:lnTo>
                  <a:lnTo>
                    <a:pt x="129" y="53"/>
                  </a:lnTo>
                  <a:lnTo>
                    <a:pt x="133" y="46"/>
                  </a:lnTo>
                  <a:lnTo>
                    <a:pt x="131" y="38"/>
                  </a:lnTo>
                  <a:lnTo>
                    <a:pt x="129" y="33"/>
                  </a:lnTo>
                  <a:lnTo>
                    <a:pt x="123" y="29"/>
                  </a:lnTo>
                  <a:lnTo>
                    <a:pt x="118" y="25"/>
                  </a:lnTo>
                  <a:lnTo>
                    <a:pt x="108" y="19"/>
                  </a:lnTo>
                  <a:lnTo>
                    <a:pt x="102" y="14"/>
                  </a:lnTo>
                  <a:lnTo>
                    <a:pt x="95" y="6"/>
                  </a:lnTo>
                  <a:lnTo>
                    <a:pt x="89" y="4"/>
                  </a:lnTo>
                  <a:lnTo>
                    <a:pt x="85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C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8" name="Freeform 20"/>
            <p:cNvSpPr>
              <a:spLocks/>
            </p:cNvSpPr>
            <p:nvPr/>
          </p:nvSpPr>
          <p:spPr bwMode="auto">
            <a:xfrm>
              <a:off x="2987675" y="2311400"/>
              <a:ext cx="188912" cy="76200"/>
            </a:xfrm>
            <a:custGeom>
              <a:avLst/>
              <a:gdLst>
                <a:gd name="T0" fmla="*/ 2147483647 w 240"/>
                <a:gd name="T1" fmla="*/ 2147483647 h 95"/>
                <a:gd name="T2" fmla="*/ 2147483647 w 240"/>
                <a:gd name="T3" fmla="*/ 2147483647 h 95"/>
                <a:gd name="T4" fmla="*/ 2147483647 w 240"/>
                <a:gd name="T5" fmla="*/ 2147483647 h 95"/>
                <a:gd name="T6" fmla="*/ 0 w 240"/>
                <a:gd name="T7" fmla="*/ 2147483647 h 95"/>
                <a:gd name="T8" fmla="*/ 0 w 240"/>
                <a:gd name="T9" fmla="*/ 2147483647 h 95"/>
                <a:gd name="T10" fmla="*/ 2147483647 w 240"/>
                <a:gd name="T11" fmla="*/ 2147483647 h 95"/>
                <a:gd name="T12" fmla="*/ 2147483647 w 240"/>
                <a:gd name="T13" fmla="*/ 2147483647 h 95"/>
                <a:gd name="T14" fmla="*/ 2147483647 w 240"/>
                <a:gd name="T15" fmla="*/ 2147483647 h 95"/>
                <a:gd name="T16" fmla="*/ 2147483647 w 240"/>
                <a:gd name="T17" fmla="*/ 2147483647 h 95"/>
                <a:gd name="T18" fmla="*/ 2147483647 w 240"/>
                <a:gd name="T19" fmla="*/ 2147483647 h 95"/>
                <a:gd name="T20" fmla="*/ 2147483647 w 240"/>
                <a:gd name="T21" fmla="*/ 2147483647 h 95"/>
                <a:gd name="T22" fmla="*/ 2147483647 w 240"/>
                <a:gd name="T23" fmla="*/ 2147483647 h 95"/>
                <a:gd name="T24" fmla="*/ 2147483647 w 240"/>
                <a:gd name="T25" fmla="*/ 2147483647 h 95"/>
                <a:gd name="T26" fmla="*/ 2147483647 w 240"/>
                <a:gd name="T27" fmla="*/ 2147483647 h 95"/>
                <a:gd name="T28" fmla="*/ 2147483647 w 240"/>
                <a:gd name="T29" fmla="*/ 2147483647 h 95"/>
                <a:gd name="T30" fmla="*/ 2147483647 w 240"/>
                <a:gd name="T31" fmla="*/ 2147483647 h 95"/>
                <a:gd name="T32" fmla="*/ 2147483647 w 240"/>
                <a:gd name="T33" fmla="*/ 2147483647 h 95"/>
                <a:gd name="T34" fmla="*/ 2147483647 w 240"/>
                <a:gd name="T35" fmla="*/ 2147483647 h 95"/>
                <a:gd name="T36" fmla="*/ 2147483647 w 240"/>
                <a:gd name="T37" fmla="*/ 2147483647 h 95"/>
                <a:gd name="T38" fmla="*/ 2147483647 w 240"/>
                <a:gd name="T39" fmla="*/ 2147483647 h 95"/>
                <a:gd name="T40" fmla="*/ 2147483647 w 240"/>
                <a:gd name="T41" fmla="*/ 2147483647 h 95"/>
                <a:gd name="T42" fmla="*/ 2147483647 w 240"/>
                <a:gd name="T43" fmla="*/ 2147483647 h 95"/>
                <a:gd name="T44" fmla="*/ 2147483647 w 240"/>
                <a:gd name="T45" fmla="*/ 2147483647 h 95"/>
                <a:gd name="T46" fmla="*/ 2147483647 w 240"/>
                <a:gd name="T47" fmla="*/ 2147483647 h 95"/>
                <a:gd name="T48" fmla="*/ 2147483647 w 240"/>
                <a:gd name="T49" fmla="*/ 2147483647 h 95"/>
                <a:gd name="T50" fmla="*/ 2147483647 w 240"/>
                <a:gd name="T51" fmla="*/ 2147483647 h 95"/>
                <a:gd name="T52" fmla="*/ 2147483647 w 240"/>
                <a:gd name="T53" fmla="*/ 2147483647 h 95"/>
                <a:gd name="T54" fmla="*/ 2147483647 w 240"/>
                <a:gd name="T55" fmla="*/ 2147483647 h 95"/>
                <a:gd name="T56" fmla="*/ 2147483647 w 240"/>
                <a:gd name="T57" fmla="*/ 2147483647 h 95"/>
                <a:gd name="T58" fmla="*/ 2147483647 w 240"/>
                <a:gd name="T59" fmla="*/ 2147483647 h 95"/>
                <a:gd name="T60" fmla="*/ 2147483647 w 240"/>
                <a:gd name="T61" fmla="*/ 2147483647 h 95"/>
                <a:gd name="T62" fmla="*/ 2147483647 w 240"/>
                <a:gd name="T63" fmla="*/ 2147483647 h 95"/>
                <a:gd name="T64" fmla="*/ 2147483647 w 240"/>
                <a:gd name="T65" fmla="*/ 2147483647 h 95"/>
                <a:gd name="T66" fmla="*/ 2147483647 w 240"/>
                <a:gd name="T67" fmla="*/ 2147483647 h 95"/>
                <a:gd name="T68" fmla="*/ 2147483647 w 240"/>
                <a:gd name="T69" fmla="*/ 2147483647 h 95"/>
                <a:gd name="T70" fmla="*/ 2147483647 w 240"/>
                <a:gd name="T71" fmla="*/ 2147483647 h 95"/>
                <a:gd name="T72" fmla="*/ 2147483647 w 240"/>
                <a:gd name="T73" fmla="*/ 2147483647 h 95"/>
                <a:gd name="T74" fmla="*/ 2147483647 w 240"/>
                <a:gd name="T75" fmla="*/ 0 h 95"/>
                <a:gd name="T76" fmla="*/ 2147483647 w 240"/>
                <a:gd name="T77" fmla="*/ 0 h 95"/>
                <a:gd name="T78" fmla="*/ 2147483647 w 240"/>
                <a:gd name="T79" fmla="*/ 2147483647 h 95"/>
                <a:gd name="T80" fmla="*/ 2147483647 w 240"/>
                <a:gd name="T81" fmla="*/ 2147483647 h 95"/>
                <a:gd name="T82" fmla="*/ 2147483647 w 240"/>
                <a:gd name="T83" fmla="*/ 2147483647 h 95"/>
                <a:gd name="T84" fmla="*/ 2147483647 w 240"/>
                <a:gd name="T85" fmla="*/ 2147483647 h 95"/>
                <a:gd name="T86" fmla="*/ 2147483647 w 240"/>
                <a:gd name="T87" fmla="*/ 2147483647 h 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0"/>
                <a:gd name="T133" fmla="*/ 0 h 95"/>
                <a:gd name="T134" fmla="*/ 240 w 240"/>
                <a:gd name="T135" fmla="*/ 95 h 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0" h="95">
                  <a:moveTo>
                    <a:pt x="46" y="12"/>
                  </a:moveTo>
                  <a:lnTo>
                    <a:pt x="37" y="12"/>
                  </a:lnTo>
                  <a:lnTo>
                    <a:pt x="31" y="12"/>
                  </a:lnTo>
                  <a:lnTo>
                    <a:pt x="23" y="14"/>
                  </a:lnTo>
                  <a:lnTo>
                    <a:pt x="19" y="16"/>
                  </a:lnTo>
                  <a:lnTo>
                    <a:pt x="10" y="19"/>
                  </a:lnTo>
                  <a:lnTo>
                    <a:pt x="4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4"/>
                  </a:lnTo>
                  <a:lnTo>
                    <a:pt x="8" y="59"/>
                  </a:lnTo>
                  <a:lnTo>
                    <a:pt x="16" y="69"/>
                  </a:lnTo>
                  <a:lnTo>
                    <a:pt x="21" y="74"/>
                  </a:lnTo>
                  <a:lnTo>
                    <a:pt x="33" y="82"/>
                  </a:lnTo>
                  <a:lnTo>
                    <a:pt x="40" y="86"/>
                  </a:lnTo>
                  <a:lnTo>
                    <a:pt x="50" y="90"/>
                  </a:lnTo>
                  <a:lnTo>
                    <a:pt x="61" y="93"/>
                  </a:lnTo>
                  <a:lnTo>
                    <a:pt x="73" y="95"/>
                  </a:lnTo>
                  <a:lnTo>
                    <a:pt x="78" y="93"/>
                  </a:lnTo>
                  <a:lnTo>
                    <a:pt x="84" y="93"/>
                  </a:lnTo>
                  <a:lnTo>
                    <a:pt x="92" y="93"/>
                  </a:lnTo>
                  <a:lnTo>
                    <a:pt x="97" y="93"/>
                  </a:lnTo>
                  <a:lnTo>
                    <a:pt x="105" y="92"/>
                  </a:lnTo>
                  <a:lnTo>
                    <a:pt x="113" y="92"/>
                  </a:lnTo>
                  <a:lnTo>
                    <a:pt x="120" y="90"/>
                  </a:lnTo>
                  <a:lnTo>
                    <a:pt x="128" y="90"/>
                  </a:lnTo>
                  <a:lnTo>
                    <a:pt x="135" y="86"/>
                  </a:lnTo>
                  <a:lnTo>
                    <a:pt x="143" y="84"/>
                  </a:lnTo>
                  <a:lnTo>
                    <a:pt x="151" y="82"/>
                  </a:lnTo>
                  <a:lnTo>
                    <a:pt x="160" y="80"/>
                  </a:lnTo>
                  <a:lnTo>
                    <a:pt x="168" y="78"/>
                  </a:lnTo>
                  <a:lnTo>
                    <a:pt x="175" y="76"/>
                  </a:lnTo>
                  <a:lnTo>
                    <a:pt x="183" y="73"/>
                  </a:lnTo>
                  <a:lnTo>
                    <a:pt x="192" y="71"/>
                  </a:lnTo>
                  <a:lnTo>
                    <a:pt x="198" y="69"/>
                  </a:lnTo>
                  <a:lnTo>
                    <a:pt x="204" y="65"/>
                  </a:lnTo>
                  <a:lnTo>
                    <a:pt x="211" y="61"/>
                  </a:lnTo>
                  <a:lnTo>
                    <a:pt x="217" y="59"/>
                  </a:lnTo>
                  <a:lnTo>
                    <a:pt x="227" y="54"/>
                  </a:lnTo>
                  <a:lnTo>
                    <a:pt x="234" y="48"/>
                  </a:lnTo>
                  <a:lnTo>
                    <a:pt x="238" y="42"/>
                  </a:lnTo>
                  <a:lnTo>
                    <a:pt x="240" y="38"/>
                  </a:lnTo>
                  <a:lnTo>
                    <a:pt x="236" y="35"/>
                  </a:lnTo>
                  <a:lnTo>
                    <a:pt x="232" y="31"/>
                  </a:lnTo>
                  <a:lnTo>
                    <a:pt x="221" y="27"/>
                  </a:lnTo>
                  <a:lnTo>
                    <a:pt x="213" y="27"/>
                  </a:lnTo>
                  <a:lnTo>
                    <a:pt x="206" y="27"/>
                  </a:lnTo>
                  <a:lnTo>
                    <a:pt x="200" y="29"/>
                  </a:lnTo>
                  <a:lnTo>
                    <a:pt x="192" y="31"/>
                  </a:lnTo>
                  <a:lnTo>
                    <a:pt x="187" y="35"/>
                  </a:lnTo>
                  <a:lnTo>
                    <a:pt x="181" y="38"/>
                  </a:lnTo>
                  <a:lnTo>
                    <a:pt x="175" y="42"/>
                  </a:lnTo>
                  <a:lnTo>
                    <a:pt x="170" y="46"/>
                  </a:lnTo>
                  <a:lnTo>
                    <a:pt x="164" y="50"/>
                  </a:lnTo>
                  <a:lnTo>
                    <a:pt x="156" y="54"/>
                  </a:lnTo>
                  <a:lnTo>
                    <a:pt x="151" y="55"/>
                  </a:lnTo>
                  <a:lnTo>
                    <a:pt x="143" y="57"/>
                  </a:lnTo>
                  <a:lnTo>
                    <a:pt x="135" y="57"/>
                  </a:lnTo>
                  <a:lnTo>
                    <a:pt x="128" y="57"/>
                  </a:lnTo>
                  <a:lnTo>
                    <a:pt x="120" y="55"/>
                  </a:lnTo>
                  <a:lnTo>
                    <a:pt x="111" y="52"/>
                  </a:lnTo>
                  <a:lnTo>
                    <a:pt x="105" y="48"/>
                  </a:lnTo>
                  <a:lnTo>
                    <a:pt x="101" y="46"/>
                  </a:lnTo>
                  <a:lnTo>
                    <a:pt x="101" y="44"/>
                  </a:lnTo>
                  <a:lnTo>
                    <a:pt x="105" y="42"/>
                  </a:lnTo>
                  <a:lnTo>
                    <a:pt x="114" y="40"/>
                  </a:lnTo>
                  <a:lnTo>
                    <a:pt x="122" y="35"/>
                  </a:lnTo>
                  <a:lnTo>
                    <a:pt x="133" y="31"/>
                  </a:lnTo>
                  <a:lnTo>
                    <a:pt x="141" y="25"/>
                  </a:lnTo>
                  <a:lnTo>
                    <a:pt x="147" y="17"/>
                  </a:lnTo>
                  <a:lnTo>
                    <a:pt x="143" y="12"/>
                  </a:lnTo>
                  <a:lnTo>
                    <a:pt x="141" y="8"/>
                  </a:lnTo>
                  <a:lnTo>
                    <a:pt x="135" y="4"/>
                  </a:lnTo>
                  <a:lnTo>
                    <a:pt x="130" y="2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5" y="0"/>
                  </a:lnTo>
                  <a:lnTo>
                    <a:pt x="95" y="2"/>
                  </a:lnTo>
                  <a:lnTo>
                    <a:pt x="86" y="2"/>
                  </a:lnTo>
                  <a:lnTo>
                    <a:pt x="76" y="4"/>
                  </a:lnTo>
                  <a:lnTo>
                    <a:pt x="67" y="4"/>
                  </a:lnTo>
                  <a:lnTo>
                    <a:pt x="61" y="6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10"/>
                  </a:lnTo>
                  <a:lnTo>
                    <a:pt x="46" y="1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9" name="Freeform 21"/>
            <p:cNvSpPr>
              <a:spLocks/>
            </p:cNvSpPr>
            <p:nvPr/>
          </p:nvSpPr>
          <p:spPr bwMode="auto">
            <a:xfrm>
              <a:off x="2884488" y="2409825"/>
              <a:ext cx="330200" cy="131763"/>
            </a:xfrm>
            <a:custGeom>
              <a:avLst/>
              <a:gdLst>
                <a:gd name="T0" fmla="*/ 2147483647 w 416"/>
                <a:gd name="T1" fmla="*/ 2147483647 h 165"/>
                <a:gd name="T2" fmla="*/ 2147483647 w 416"/>
                <a:gd name="T3" fmla="*/ 2147483647 h 165"/>
                <a:gd name="T4" fmla="*/ 2147483647 w 416"/>
                <a:gd name="T5" fmla="*/ 2147483647 h 165"/>
                <a:gd name="T6" fmla="*/ 2147483647 w 416"/>
                <a:gd name="T7" fmla="*/ 2147483647 h 165"/>
                <a:gd name="T8" fmla="*/ 2147483647 w 416"/>
                <a:gd name="T9" fmla="*/ 2147483647 h 165"/>
                <a:gd name="T10" fmla="*/ 2147483647 w 416"/>
                <a:gd name="T11" fmla="*/ 2147483647 h 165"/>
                <a:gd name="T12" fmla="*/ 2147483647 w 416"/>
                <a:gd name="T13" fmla="*/ 2147483647 h 165"/>
                <a:gd name="T14" fmla="*/ 2147483647 w 416"/>
                <a:gd name="T15" fmla="*/ 2147483647 h 165"/>
                <a:gd name="T16" fmla="*/ 2147483647 w 416"/>
                <a:gd name="T17" fmla="*/ 2147483647 h 165"/>
                <a:gd name="T18" fmla="*/ 2147483647 w 416"/>
                <a:gd name="T19" fmla="*/ 2147483647 h 165"/>
                <a:gd name="T20" fmla="*/ 2147483647 w 416"/>
                <a:gd name="T21" fmla="*/ 2147483647 h 165"/>
                <a:gd name="T22" fmla="*/ 2147483647 w 416"/>
                <a:gd name="T23" fmla="*/ 2147483647 h 165"/>
                <a:gd name="T24" fmla="*/ 2147483647 w 416"/>
                <a:gd name="T25" fmla="*/ 2147483647 h 165"/>
                <a:gd name="T26" fmla="*/ 2147483647 w 416"/>
                <a:gd name="T27" fmla="*/ 2147483647 h 165"/>
                <a:gd name="T28" fmla="*/ 2147483647 w 416"/>
                <a:gd name="T29" fmla="*/ 2147483647 h 165"/>
                <a:gd name="T30" fmla="*/ 2147483647 w 416"/>
                <a:gd name="T31" fmla="*/ 2147483647 h 165"/>
                <a:gd name="T32" fmla="*/ 2147483647 w 416"/>
                <a:gd name="T33" fmla="*/ 2147483647 h 165"/>
                <a:gd name="T34" fmla="*/ 2147483647 w 416"/>
                <a:gd name="T35" fmla="*/ 2147483647 h 165"/>
                <a:gd name="T36" fmla="*/ 2147483647 w 416"/>
                <a:gd name="T37" fmla="*/ 2147483647 h 165"/>
                <a:gd name="T38" fmla="*/ 2147483647 w 416"/>
                <a:gd name="T39" fmla="*/ 2147483647 h 165"/>
                <a:gd name="T40" fmla="*/ 2147483647 w 416"/>
                <a:gd name="T41" fmla="*/ 2147483647 h 165"/>
                <a:gd name="T42" fmla="*/ 2147483647 w 416"/>
                <a:gd name="T43" fmla="*/ 2147483647 h 165"/>
                <a:gd name="T44" fmla="*/ 2147483647 w 416"/>
                <a:gd name="T45" fmla="*/ 2147483647 h 165"/>
                <a:gd name="T46" fmla="*/ 2147483647 w 416"/>
                <a:gd name="T47" fmla="*/ 2147483647 h 165"/>
                <a:gd name="T48" fmla="*/ 2147483647 w 416"/>
                <a:gd name="T49" fmla="*/ 2147483647 h 165"/>
                <a:gd name="T50" fmla="*/ 2147483647 w 416"/>
                <a:gd name="T51" fmla="*/ 2147483647 h 165"/>
                <a:gd name="T52" fmla="*/ 2147483647 w 416"/>
                <a:gd name="T53" fmla="*/ 2147483647 h 165"/>
                <a:gd name="T54" fmla="*/ 2147483647 w 416"/>
                <a:gd name="T55" fmla="*/ 2147483647 h 165"/>
                <a:gd name="T56" fmla="*/ 2147483647 w 416"/>
                <a:gd name="T57" fmla="*/ 2147483647 h 165"/>
                <a:gd name="T58" fmla="*/ 2147483647 w 416"/>
                <a:gd name="T59" fmla="*/ 2147483647 h 165"/>
                <a:gd name="T60" fmla="*/ 2147483647 w 416"/>
                <a:gd name="T61" fmla="*/ 2147483647 h 165"/>
                <a:gd name="T62" fmla="*/ 2147483647 w 416"/>
                <a:gd name="T63" fmla="*/ 2147483647 h 165"/>
                <a:gd name="T64" fmla="*/ 2147483647 w 416"/>
                <a:gd name="T65" fmla="*/ 2147483647 h 165"/>
                <a:gd name="T66" fmla="*/ 2147483647 w 416"/>
                <a:gd name="T67" fmla="*/ 2147483647 h 165"/>
                <a:gd name="T68" fmla="*/ 2147483647 w 416"/>
                <a:gd name="T69" fmla="*/ 2147483647 h 165"/>
                <a:gd name="T70" fmla="*/ 2147483647 w 416"/>
                <a:gd name="T71" fmla="*/ 2147483647 h 165"/>
                <a:gd name="T72" fmla="*/ 2147483647 w 416"/>
                <a:gd name="T73" fmla="*/ 2147483647 h 165"/>
                <a:gd name="T74" fmla="*/ 2147483647 w 416"/>
                <a:gd name="T75" fmla="*/ 2147483647 h 165"/>
                <a:gd name="T76" fmla="*/ 2147483647 w 416"/>
                <a:gd name="T77" fmla="*/ 2147483647 h 165"/>
                <a:gd name="T78" fmla="*/ 2147483647 w 416"/>
                <a:gd name="T79" fmla="*/ 2147483647 h 165"/>
                <a:gd name="T80" fmla="*/ 2147483647 w 416"/>
                <a:gd name="T81" fmla="*/ 2147483647 h 165"/>
                <a:gd name="T82" fmla="*/ 2147483647 w 416"/>
                <a:gd name="T83" fmla="*/ 2147483647 h 165"/>
                <a:gd name="T84" fmla="*/ 2147483647 w 416"/>
                <a:gd name="T85" fmla="*/ 2147483647 h 165"/>
                <a:gd name="T86" fmla="*/ 2147483647 w 416"/>
                <a:gd name="T87" fmla="*/ 2147483647 h 165"/>
                <a:gd name="T88" fmla="*/ 2147483647 w 416"/>
                <a:gd name="T89" fmla="*/ 2147483647 h 165"/>
                <a:gd name="T90" fmla="*/ 2147483647 w 416"/>
                <a:gd name="T91" fmla="*/ 2147483647 h 165"/>
                <a:gd name="T92" fmla="*/ 2147483647 w 416"/>
                <a:gd name="T93" fmla="*/ 2147483647 h 165"/>
                <a:gd name="T94" fmla="*/ 2147483647 w 416"/>
                <a:gd name="T95" fmla="*/ 2147483647 h 165"/>
                <a:gd name="T96" fmla="*/ 2147483647 w 416"/>
                <a:gd name="T97" fmla="*/ 2147483647 h 165"/>
                <a:gd name="T98" fmla="*/ 2147483647 w 416"/>
                <a:gd name="T99" fmla="*/ 2147483647 h 165"/>
                <a:gd name="T100" fmla="*/ 2147483647 w 416"/>
                <a:gd name="T101" fmla="*/ 2147483647 h 165"/>
                <a:gd name="T102" fmla="*/ 2147483647 w 416"/>
                <a:gd name="T103" fmla="*/ 2147483647 h 165"/>
                <a:gd name="T104" fmla="*/ 2147483647 w 416"/>
                <a:gd name="T105" fmla="*/ 2147483647 h 165"/>
                <a:gd name="T106" fmla="*/ 2147483647 w 416"/>
                <a:gd name="T107" fmla="*/ 0 h 16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16"/>
                <a:gd name="T163" fmla="*/ 0 h 165"/>
                <a:gd name="T164" fmla="*/ 416 w 416"/>
                <a:gd name="T165" fmla="*/ 165 h 16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16" h="165">
                  <a:moveTo>
                    <a:pt x="72" y="0"/>
                  </a:moveTo>
                  <a:lnTo>
                    <a:pt x="67" y="8"/>
                  </a:lnTo>
                  <a:lnTo>
                    <a:pt x="63" y="17"/>
                  </a:lnTo>
                  <a:lnTo>
                    <a:pt x="59" y="25"/>
                  </a:lnTo>
                  <a:lnTo>
                    <a:pt x="55" y="32"/>
                  </a:lnTo>
                  <a:lnTo>
                    <a:pt x="51" y="40"/>
                  </a:lnTo>
                  <a:lnTo>
                    <a:pt x="50" y="46"/>
                  </a:lnTo>
                  <a:lnTo>
                    <a:pt x="46" y="51"/>
                  </a:lnTo>
                  <a:lnTo>
                    <a:pt x="42" y="59"/>
                  </a:lnTo>
                  <a:lnTo>
                    <a:pt x="36" y="66"/>
                  </a:lnTo>
                  <a:lnTo>
                    <a:pt x="29" y="76"/>
                  </a:lnTo>
                  <a:lnTo>
                    <a:pt x="23" y="82"/>
                  </a:lnTo>
                  <a:lnTo>
                    <a:pt x="19" y="89"/>
                  </a:lnTo>
                  <a:lnTo>
                    <a:pt x="10" y="97"/>
                  </a:lnTo>
                  <a:lnTo>
                    <a:pt x="6" y="101"/>
                  </a:lnTo>
                  <a:lnTo>
                    <a:pt x="0" y="103"/>
                  </a:lnTo>
                  <a:lnTo>
                    <a:pt x="2" y="103"/>
                  </a:lnTo>
                  <a:lnTo>
                    <a:pt x="10" y="108"/>
                  </a:lnTo>
                  <a:lnTo>
                    <a:pt x="15" y="110"/>
                  </a:lnTo>
                  <a:lnTo>
                    <a:pt x="23" y="114"/>
                  </a:lnTo>
                  <a:lnTo>
                    <a:pt x="31" y="116"/>
                  </a:lnTo>
                  <a:lnTo>
                    <a:pt x="42" y="122"/>
                  </a:lnTo>
                  <a:lnTo>
                    <a:pt x="50" y="123"/>
                  </a:lnTo>
                  <a:lnTo>
                    <a:pt x="61" y="129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80" y="135"/>
                  </a:lnTo>
                  <a:lnTo>
                    <a:pt x="86" y="137"/>
                  </a:lnTo>
                  <a:lnTo>
                    <a:pt x="93" y="139"/>
                  </a:lnTo>
                  <a:lnTo>
                    <a:pt x="99" y="141"/>
                  </a:lnTo>
                  <a:lnTo>
                    <a:pt x="107" y="142"/>
                  </a:lnTo>
                  <a:lnTo>
                    <a:pt x="114" y="144"/>
                  </a:lnTo>
                  <a:lnTo>
                    <a:pt x="120" y="146"/>
                  </a:lnTo>
                  <a:lnTo>
                    <a:pt x="127" y="150"/>
                  </a:lnTo>
                  <a:lnTo>
                    <a:pt x="135" y="150"/>
                  </a:lnTo>
                  <a:lnTo>
                    <a:pt x="145" y="154"/>
                  </a:lnTo>
                  <a:lnTo>
                    <a:pt x="150" y="154"/>
                  </a:lnTo>
                  <a:lnTo>
                    <a:pt x="158" y="156"/>
                  </a:lnTo>
                  <a:lnTo>
                    <a:pt x="166" y="158"/>
                  </a:lnTo>
                  <a:lnTo>
                    <a:pt x="175" y="160"/>
                  </a:lnTo>
                  <a:lnTo>
                    <a:pt x="183" y="160"/>
                  </a:lnTo>
                  <a:lnTo>
                    <a:pt x="192" y="161"/>
                  </a:lnTo>
                  <a:lnTo>
                    <a:pt x="200" y="161"/>
                  </a:lnTo>
                  <a:lnTo>
                    <a:pt x="209" y="163"/>
                  </a:lnTo>
                  <a:lnTo>
                    <a:pt x="217" y="163"/>
                  </a:lnTo>
                  <a:lnTo>
                    <a:pt x="226" y="163"/>
                  </a:lnTo>
                  <a:lnTo>
                    <a:pt x="234" y="163"/>
                  </a:lnTo>
                  <a:lnTo>
                    <a:pt x="243" y="165"/>
                  </a:lnTo>
                  <a:lnTo>
                    <a:pt x="251" y="163"/>
                  </a:lnTo>
                  <a:lnTo>
                    <a:pt x="259" y="163"/>
                  </a:lnTo>
                  <a:lnTo>
                    <a:pt x="268" y="163"/>
                  </a:lnTo>
                  <a:lnTo>
                    <a:pt x="278" y="163"/>
                  </a:lnTo>
                  <a:lnTo>
                    <a:pt x="285" y="161"/>
                  </a:lnTo>
                  <a:lnTo>
                    <a:pt x="295" y="160"/>
                  </a:lnTo>
                  <a:lnTo>
                    <a:pt x="304" y="160"/>
                  </a:lnTo>
                  <a:lnTo>
                    <a:pt x="314" y="158"/>
                  </a:lnTo>
                  <a:lnTo>
                    <a:pt x="321" y="156"/>
                  </a:lnTo>
                  <a:lnTo>
                    <a:pt x="329" y="154"/>
                  </a:lnTo>
                  <a:lnTo>
                    <a:pt x="338" y="152"/>
                  </a:lnTo>
                  <a:lnTo>
                    <a:pt x="348" y="150"/>
                  </a:lnTo>
                  <a:lnTo>
                    <a:pt x="356" y="144"/>
                  </a:lnTo>
                  <a:lnTo>
                    <a:pt x="365" y="142"/>
                  </a:lnTo>
                  <a:lnTo>
                    <a:pt x="373" y="139"/>
                  </a:lnTo>
                  <a:lnTo>
                    <a:pt x="382" y="135"/>
                  </a:lnTo>
                  <a:lnTo>
                    <a:pt x="390" y="131"/>
                  </a:lnTo>
                  <a:lnTo>
                    <a:pt x="399" y="125"/>
                  </a:lnTo>
                  <a:lnTo>
                    <a:pt x="407" y="122"/>
                  </a:lnTo>
                  <a:lnTo>
                    <a:pt x="416" y="118"/>
                  </a:lnTo>
                  <a:lnTo>
                    <a:pt x="413" y="116"/>
                  </a:lnTo>
                  <a:lnTo>
                    <a:pt x="405" y="116"/>
                  </a:lnTo>
                  <a:lnTo>
                    <a:pt x="397" y="116"/>
                  </a:lnTo>
                  <a:lnTo>
                    <a:pt x="392" y="116"/>
                  </a:lnTo>
                  <a:lnTo>
                    <a:pt x="384" y="116"/>
                  </a:lnTo>
                  <a:lnTo>
                    <a:pt x="376" y="116"/>
                  </a:lnTo>
                  <a:lnTo>
                    <a:pt x="367" y="116"/>
                  </a:lnTo>
                  <a:lnTo>
                    <a:pt x="357" y="116"/>
                  </a:lnTo>
                  <a:lnTo>
                    <a:pt x="348" y="114"/>
                  </a:lnTo>
                  <a:lnTo>
                    <a:pt x="337" y="114"/>
                  </a:lnTo>
                  <a:lnTo>
                    <a:pt x="327" y="114"/>
                  </a:lnTo>
                  <a:lnTo>
                    <a:pt x="316" y="114"/>
                  </a:lnTo>
                  <a:lnTo>
                    <a:pt x="304" y="114"/>
                  </a:lnTo>
                  <a:lnTo>
                    <a:pt x="295" y="114"/>
                  </a:lnTo>
                  <a:lnTo>
                    <a:pt x="283" y="112"/>
                  </a:lnTo>
                  <a:lnTo>
                    <a:pt x="272" y="110"/>
                  </a:lnTo>
                  <a:lnTo>
                    <a:pt x="262" y="110"/>
                  </a:lnTo>
                  <a:lnTo>
                    <a:pt x="253" y="108"/>
                  </a:lnTo>
                  <a:lnTo>
                    <a:pt x="243" y="108"/>
                  </a:lnTo>
                  <a:lnTo>
                    <a:pt x="236" y="106"/>
                  </a:lnTo>
                  <a:lnTo>
                    <a:pt x="228" y="106"/>
                  </a:lnTo>
                  <a:lnTo>
                    <a:pt x="223" y="106"/>
                  </a:lnTo>
                  <a:lnTo>
                    <a:pt x="215" y="103"/>
                  </a:lnTo>
                  <a:lnTo>
                    <a:pt x="211" y="103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15" y="95"/>
                  </a:lnTo>
                  <a:lnTo>
                    <a:pt x="219" y="93"/>
                  </a:lnTo>
                  <a:lnTo>
                    <a:pt x="226" y="89"/>
                  </a:lnTo>
                  <a:lnTo>
                    <a:pt x="232" y="87"/>
                  </a:lnTo>
                  <a:lnTo>
                    <a:pt x="240" y="85"/>
                  </a:lnTo>
                  <a:lnTo>
                    <a:pt x="247" y="82"/>
                  </a:lnTo>
                  <a:lnTo>
                    <a:pt x="255" y="80"/>
                  </a:lnTo>
                  <a:lnTo>
                    <a:pt x="262" y="76"/>
                  </a:lnTo>
                  <a:lnTo>
                    <a:pt x="272" y="74"/>
                  </a:lnTo>
                  <a:lnTo>
                    <a:pt x="280" y="70"/>
                  </a:lnTo>
                  <a:lnTo>
                    <a:pt x="287" y="66"/>
                  </a:lnTo>
                  <a:lnTo>
                    <a:pt x="295" y="65"/>
                  </a:lnTo>
                  <a:lnTo>
                    <a:pt x="304" y="61"/>
                  </a:lnTo>
                  <a:lnTo>
                    <a:pt x="312" y="57"/>
                  </a:lnTo>
                  <a:lnTo>
                    <a:pt x="319" y="53"/>
                  </a:lnTo>
                  <a:lnTo>
                    <a:pt x="327" y="51"/>
                  </a:lnTo>
                  <a:lnTo>
                    <a:pt x="337" y="47"/>
                  </a:lnTo>
                  <a:lnTo>
                    <a:pt x="342" y="46"/>
                  </a:lnTo>
                  <a:lnTo>
                    <a:pt x="348" y="42"/>
                  </a:lnTo>
                  <a:lnTo>
                    <a:pt x="354" y="38"/>
                  </a:lnTo>
                  <a:lnTo>
                    <a:pt x="361" y="36"/>
                  </a:lnTo>
                  <a:lnTo>
                    <a:pt x="369" y="32"/>
                  </a:lnTo>
                  <a:lnTo>
                    <a:pt x="376" y="28"/>
                  </a:lnTo>
                  <a:lnTo>
                    <a:pt x="376" y="25"/>
                  </a:lnTo>
                  <a:lnTo>
                    <a:pt x="375" y="23"/>
                  </a:lnTo>
                  <a:lnTo>
                    <a:pt x="371" y="23"/>
                  </a:lnTo>
                  <a:lnTo>
                    <a:pt x="367" y="23"/>
                  </a:lnTo>
                  <a:lnTo>
                    <a:pt x="361" y="23"/>
                  </a:lnTo>
                  <a:lnTo>
                    <a:pt x="356" y="25"/>
                  </a:lnTo>
                  <a:lnTo>
                    <a:pt x="348" y="25"/>
                  </a:lnTo>
                  <a:lnTo>
                    <a:pt x="340" y="27"/>
                  </a:lnTo>
                  <a:lnTo>
                    <a:pt x="331" y="27"/>
                  </a:lnTo>
                  <a:lnTo>
                    <a:pt x="323" y="27"/>
                  </a:lnTo>
                  <a:lnTo>
                    <a:pt x="314" y="27"/>
                  </a:lnTo>
                  <a:lnTo>
                    <a:pt x="306" y="28"/>
                  </a:lnTo>
                  <a:lnTo>
                    <a:pt x="299" y="30"/>
                  </a:lnTo>
                  <a:lnTo>
                    <a:pt x="291" y="30"/>
                  </a:lnTo>
                  <a:lnTo>
                    <a:pt x="280" y="30"/>
                  </a:lnTo>
                  <a:lnTo>
                    <a:pt x="272" y="30"/>
                  </a:lnTo>
                  <a:lnTo>
                    <a:pt x="262" y="30"/>
                  </a:lnTo>
                  <a:lnTo>
                    <a:pt x="255" y="32"/>
                  </a:lnTo>
                  <a:lnTo>
                    <a:pt x="247" y="32"/>
                  </a:lnTo>
                  <a:lnTo>
                    <a:pt x="238" y="32"/>
                  </a:lnTo>
                  <a:lnTo>
                    <a:pt x="230" y="32"/>
                  </a:lnTo>
                  <a:lnTo>
                    <a:pt x="223" y="32"/>
                  </a:lnTo>
                  <a:lnTo>
                    <a:pt x="215" y="32"/>
                  </a:lnTo>
                  <a:lnTo>
                    <a:pt x="207" y="32"/>
                  </a:lnTo>
                  <a:lnTo>
                    <a:pt x="198" y="32"/>
                  </a:lnTo>
                  <a:lnTo>
                    <a:pt x="192" y="32"/>
                  </a:lnTo>
                  <a:lnTo>
                    <a:pt x="185" y="30"/>
                  </a:lnTo>
                  <a:lnTo>
                    <a:pt x="177" y="30"/>
                  </a:lnTo>
                  <a:lnTo>
                    <a:pt x="171" y="30"/>
                  </a:lnTo>
                  <a:lnTo>
                    <a:pt x="166" y="30"/>
                  </a:lnTo>
                  <a:lnTo>
                    <a:pt x="158" y="30"/>
                  </a:lnTo>
                  <a:lnTo>
                    <a:pt x="152" y="28"/>
                  </a:lnTo>
                  <a:lnTo>
                    <a:pt x="146" y="27"/>
                  </a:lnTo>
                  <a:lnTo>
                    <a:pt x="143" y="27"/>
                  </a:lnTo>
                  <a:lnTo>
                    <a:pt x="133" y="27"/>
                  </a:lnTo>
                  <a:lnTo>
                    <a:pt x="127" y="25"/>
                  </a:lnTo>
                  <a:lnTo>
                    <a:pt x="116" y="21"/>
                  </a:lnTo>
                  <a:lnTo>
                    <a:pt x="107" y="17"/>
                  </a:lnTo>
                  <a:lnTo>
                    <a:pt x="95" y="11"/>
                  </a:lnTo>
                  <a:lnTo>
                    <a:pt x="88" y="9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0" name="Freeform 22"/>
            <p:cNvSpPr>
              <a:spLocks/>
            </p:cNvSpPr>
            <p:nvPr/>
          </p:nvSpPr>
          <p:spPr bwMode="auto">
            <a:xfrm>
              <a:off x="2998788" y="2019300"/>
              <a:ext cx="146050" cy="265113"/>
            </a:xfrm>
            <a:custGeom>
              <a:avLst/>
              <a:gdLst>
                <a:gd name="T0" fmla="*/ 2147483647 w 184"/>
                <a:gd name="T1" fmla="*/ 2147483647 h 334"/>
                <a:gd name="T2" fmla="*/ 2147483647 w 184"/>
                <a:gd name="T3" fmla="*/ 2147483647 h 334"/>
                <a:gd name="T4" fmla="*/ 2147483647 w 184"/>
                <a:gd name="T5" fmla="*/ 2147483647 h 334"/>
                <a:gd name="T6" fmla="*/ 2147483647 w 184"/>
                <a:gd name="T7" fmla="*/ 2147483647 h 334"/>
                <a:gd name="T8" fmla="*/ 2147483647 w 184"/>
                <a:gd name="T9" fmla="*/ 2147483647 h 334"/>
                <a:gd name="T10" fmla="*/ 2147483647 w 184"/>
                <a:gd name="T11" fmla="*/ 2147483647 h 334"/>
                <a:gd name="T12" fmla="*/ 2147483647 w 184"/>
                <a:gd name="T13" fmla="*/ 2147483647 h 334"/>
                <a:gd name="T14" fmla="*/ 2147483647 w 184"/>
                <a:gd name="T15" fmla="*/ 2147483647 h 334"/>
                <a:gd name="T16" fmla="*/ 2147483647 w 184"/>
                <a:gd name="T17" fmla="*/ 2147483647 h 334"/>
                <a:gd name="T18" fmla="*/ 2147483647 w 184"/>
                <a:gd name="T19" fmla="*/ 2147483647 h 334"/>
                <a:gd name="T20" fmla="*/ 2147483647 w 184"/>
                <a:gd name="T21" fmla="*/ 2147483647 h 334"/>
                <a:gd name="T22" fmla="*/ 2147483647 w 184"/>
                <a:gd name="T23" fmla="*/ 2147483647 h 334"/>
                <a:gd name="T24" fmla="*/ 0 w 184"/>
                <a:gd name="T25" fmla="*/ 2147483647 h 334"/>
                <a:gd name="T26" fmla="*/ 0 w 184"/>
                <a:gd name="T27" fmla="*/ 2147483647 h 334"/>
                <a:gd name="T28" fmla="*/ 0 w 184"/>
                <a:gd name="T29" fmla="*/ 2147483647 h 334"/>
                <a:gd name="T30" fmla="*/ 2147483647 w 184"/>
                <a:gd name="T31" fmla="*/ 2147483647 h 334"/>
                <a:gd name="T32" fmla="*/ 2147483647 w 184"/>
                <a:gd name="T33" fmla="*/ 2147483647 h 334"/>
                <a:gd name="T34" fmla="*/ 2147483647 w 184"/>
                <a:gd name="T35" fmla="*/ 2147483647 h 334"/>
                <a:gd name="T36" fmla="*/ 2147483647 w 184"/>
                <a:gd name="T37" fmla="*/ 2147483647 h 334"/>
                <a:gd name="T38" fmla="*/ 2147483647 w 184"/>
                <a:gd name="T39" fmla="*/ 2147483647 h 334"/>
                <a:gd name="T40" fmla="*/ 2147483647 w 184"/>
                <a:gd name="T41" fmla="*/ 2147483647 h 334"/>
                <a:gd name="T42" fmla="*/ 2147483647 w 184"/>
                <a:gd name="T43" fmla="*/ 2147483647 h 334"/>
                <a:gd name="T44" fmla="*/ 2147483647 w 184"/>
                <a:gd name="T45" fmla="*/ 2147483647 h 334"/>
                <a:gd name="T46" fmla="*/ 2147483647 w 184"/>
                <a:gd name="T47" fmla="*/ 2147483647 h 334"/>
                <a:gd name="T48" fmla="*/ 2147483647 w 184"/>
                <a:gd name="T49" fmla="*/ 2147483647 h 334"/>
                <a:gd name="T50" fmla="*/ 2147483647 w 184"/>
                <a:gd name="T51" fmla="*/ 2147483647 h 334"/>
                <a:gd name="T52" fmla="*/ 2147483647 w 184"/>
                <a:gd name="T53" fmla="*/ 2147483647 h 334"/>
                <a:gd name="T54" fmla="*/ 2147483647 w 184"/>
                <a:gd name="T55" fmla="*/ 2147483647 h 334"/>
                <a:gd name="T56" fmla="*/ 2147483647 w 184"/>
                <a:gd name="T57" fmla="*/ 2147483647 h 334"/>
                <a:gd name="T58" fmla="*/ 2147483647 w 184"/>
                <a:gd name="T59" fmla="*/ 2147483647 h 334"/>
                <a:gd name="T60" fmla="*/ 2147483647 w 184"/>
                <a:gd name="T61" fmla="*/ 2147483647 h 334"/>
                <a:gd name="T62" fmla="*/ 2147483647 w 184"/>
                <a:gd name="T63" fmla="*/ 2147483647 h 334"/>
                <a:gd name="T64" fmla="*/ 2147483647 w 184"/>
                <a:gd name="T65" fmla="*/ 2147483647 h 334"/>
                <a:gd name="T66" fmla="*/ 2147483647 w 184"/>
                <a:gd name="T67" fmla="*/ 2147483647 h 334"/>
                <a:gd name="T68" fmla="*/ 2147483647 w 184"/>
                <a:gd name="T69" fmla="*/ 2147483647 h 334"/>
                <a:gd name="T70" fmla="*/ 2147483647 w 184"/>
                <a:gd name="T71" fmla="*/ 2147483647 h 334"/>
                <a:gd name="T72" fmla="*/ 2147483647 w 184"/>
                <a:gd name="T73" fmla="*/ 2147483647 h 334"/>
                <a:gd name="T74" fmla="*/ 2147483647 w 184"/>
                <a:gd name="T75" fmla="*/ 2147483647 h 334"/>
                <a:gd name="T76" fmla="*/ 2147483647 w 184"/>
                <a:gd name="T77" fmla="*/ 2147483647 h 334"/>
                <a:gd name="T78" fmla="*/ 2147483647 w 184"/>
                <a:gd name="T79" fmla="*/ 2147483647 h 334"/>
                <a:gd name="T80" fmla="*/ 2147483647 w 184"/>
                <a:gd name="T81" fmla="*/ 2147483647 h 334"/>
                <a:gd name="T82" fmla="*/ 2147483647 w 184"/>
                <a:gd name="T83" fmla="*/ 2147483647 h 334"/>
                <a:gd name="T84" fmla="*/ 2147483647 w 184"/>
                <a:gd name="T85" fmla="*/ 2147483647 h 334"/>
                <a:gd name="T86" fmla="*/ 2147483647 w 184"/>
                <a:gd name="T87" fmla="*/ 2147483647 h 334"/>
                <a:gd name="T88" fmla="*/ 2147483647 w 184"/>
                <a:gd name="T89" fmla="*/ 2147483647 h 334"/>
                <a:gd name="T90" fmla="*/ 2147483647 w 184"/>
                <a:gd name="T91" fmla="*/ 2147483647 h 334"/>
                <a:gd name="T92" fmla="*/ 2147483647 w 184"/>
                <a:gd name="T93" fmla="*/ 2147483647 h 334"/>
                <a:gd name="T94" fmla="*/ 2147483647 w 184"/>
                <a:gd name="T95" fmla="*/ 0 h 334"/>
                <a:gd name="T96" fmla="*/ 2147483647 w 184"/>
                <a:gd name="T97" fmla="*/ 0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4"/>
                <a:gd name="T148" fmla="*/ 0 h 334"/>
                <a:gd name="T149" fmla="*/ 184 w 184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4" h="334">
                  <a:moveTo>
                    <a:pt x="97" y="0"/>
                  </a:moveTo>
                  <a:lnTo>
                    <a:pt x="93" y="7"/>
                  </a:lnTo>
                  <a:lnTo>
                    <a:pt x="93" y="15"/>
                  </a:lnTo>
                  <a:lnTo>
                    <a:pt x="91" y="21"/>
                  </a:lnTo>
                  <a:lnTo>
                    <a:pt x="91" y="28"/>
                  </a:lnTo>
                  <a:lnTo>
                    <a:pt x="89" y="36"/>
                  </a:lnTo>
                  <a:lnTo>
                    <a:pt x="87" y="41"/>
                  </a:lnTo>
                  <a:lnTo>
                    <a:pt x="85" y="49"/>
                  </a:lnTo>
                  <a:lnTo>
                    <a:pt x="85" y="55"/>
                  </a:lnTo>
                  <a:lnTo>
                    <a:pt x="81" y="66"/>
                  </a:lnTo>
                  <a:lnTo>
                    <a:pt x="76" y="78"/>
                  </a:lnTo>
                  <a:lnTo>
                    <a:pt x="72" y="87"/>
                  </a:lnTo>
                  <a:lnTo>
                    <a:pt x="68" y="98"/>
                  </a:lnTo>
                  <a:lnTo>
                    <a:pt x="62" y="106"/>
                  </a:lnTo>
                  <a:lnTo>
                    <a:pt x="59" y="114"/>
                  </a:lnTo>
                  <a:lnTo>
                    <a:pt x="53" y="121"/>
                  </a:lnTo>
                  <a:lnTo>
                    <a:pt x="49" y="131"/>
                  </a:lnTo>
                  <a:lnTo>
                    <a:pt x="45" y="136"/>
                  </a:lnTo>
                  <a:lnTo>
                    <a:pt x="40" y="144"/>
                  </a:lnTo>
                  <a:lnTo>
                    <a:pt x="34" y="150"/>
                  </a:lnTo>
                  <a:lnTo>
                    <a:pt x="32" y="157"/>
                  </a:lnTo>
                  <a:lnTo>
                    <a:pt x="21" y="169"/>
                  </a:lnTo>
                  <a:lnTo>
                    <a:pt x="13" y="178"/>
                  </a:lnTo>
                  <a:lnTo>
                    <a:pt x="7" y="190"/>
                  </a:lnTo>
                  <a:lnTo>
                    <a:pt x="3" y="203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0" y="233"/>
                  </a:lnTo>
                  <a:lnTo>
                    <a:pt x="3" y="243"/>
                  </a:lnTo>
                  <a:lnTo>
                    <a:pt x="5" y="251"/>
                  </a:lnTo>
                  <a:lnTo>
                    <a:pt x="11" y="260"/>
                  </a:lnTo>
                  <a:lnTo>
                    <a:pt x="13" y="268"/>
                  </a:lnTo>
                  <a:lnTo>
                    <a:pt x="19" y="275"/>
                  </a:lnTo>
                  <a:lnTo>
                    <a:pt x="22" y="283"/>
                  </a:lnTo>
                  <a:lnTo>
                    <a:pt x="30" y="290"/>
                  </a:lnTo>
                  <a:lnTo>
                    <a:pt x="36" y="296"/>
                  </a:lnTo>
                  <a:lnTo>
                    <a:pt x="45" y="304"/>
                  </a:lnTo>
                  <a:lnTo>
                    <a:pt x="51" y="309"/>
                  </a:lnTo>
                  <a:lnTo>
                    <a:pt x="60" y="313"/>
                  </a:lnTo>
                  <a:lnTo>
                    <a:pt x="68" y="317"/>
                  </a:lnTo>
                  <a:lnTo>
                    <a:pt x="78" y="321"/>
                  </a:lnTo>
                  <a:lnTo>
                    <a:pt x="85" y="325"/>
                  </a:lnTo>
                  <a:lnTo>
                    <a:pt x="95" y="327"/>
                  </a:lnTo>
                  <a:lnTo>
                    <a:pt x="102" y="328"/>
                  </a:lnTo>
                  <a:lnTo>
                    <a:pt x="112" y="330"/>
                  </a:lnTo>
                  <a:lnTo>
                    <a:pt x="119" y="332"/>
                  </a:lnTo>
                  <a:lnTo>
                    <a:pt x="129" y="334"/>
                  </a:lnTo>
                  <a:lnTo>
                    <a:pt x="135" y="332"/>
                  </a:lnTo>
                  <a:lnTo>
                    <a:pt x="142" y="332"/>
                  </a:lnTo>
                  <a:lnTo>
                    <a:pt x="150" y="330"/>
                  </a:lnTo>
                  <a:lnTo>
                    <a:pt x="157" y="330"/>
                  </a:lnTo>
                  <a:lnTo>
                    <a:pt x="169" y="325"/>
                  </a:lnTo>
                  <a:lnTo>
                    <a:pt x="176" y="317"/>
                  </a:lnTo>
                  <a:lnTo>
                    <a:pt x="182" y="308"/>
                  </a:lnTo>
                  <a:lnTo>
                    <a:pt x="184" y="296"/>
                  </a:lnTo>
                  <a:lnTo>
                    <a:pt x="182" y="289"/>
                  </a:lnTo>
                  <a:lnTo>
                    <a:pt x="178" y="283"/>
                  </a:lnTo>
                  <a:lnTo>
                    <a:pt x="176" y="275"/>
                  </a:lnTo>
                  <a:lnTo>
                    <a:pt x="173" y="268"/>
                  </a:lnTo>
                  <a:lnTo>
                    <a:pt x="167" y="256"/>
                  </a:lnTo>
                  <a:lnTo>
                    <a:pt x="161" y="249"/>
                  </a:lnTo>
                  <a:lnTo>
                    <a:pt x="155" y="241"/>
                  </a:lnTo>
                  <a:lnTo>
                    <a:pt x="152" y="233"/>
                  </a:lnTo>
                  <a:lnTo>
                    <a:pt x="146" y="224"/>
                  </a:lnTo>
                  <a:lnTo>
                    <a:pt x="142" y="216"/>
                  </a:lnTo>
                  <a:lnTo>
                    <a:pt x="138" y="207"/>
                  </a:lnTo>
                  <a:lnTo>
                    <a:pt x="135" y="201"/>
                  </a:lnTo>
                  <a:lnTo>
                    <a:pt x="131" y="193"/>
                  </a:lnTo>
                  <a:lnTo>
                    <a:pt x="127" y="186"/>
                  </a:lnTo>
                  <a:lnTo>
                    <a:pt x="123" y="178"/>
                  </a:lnTo>
                  <a:lnTo>
                    <a:pt x="121" y="171"/>
                  </a:lnTo>
                  <a:lnTo>
                    <a:pt x="117" y="163"/>
                  </a:lnTo>
                  <a:lnTo>
                    <a:pt x="114" y="157"/>
                  </a:lnTo>
                  <a:lnTo>
                    <a:pt x="112" y="150"/>
                  </a:lnTo>
                  <a:lnTo>
                    <a:pt x="112" y="144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4" y="125"/>
                  </a:lnTo>
                  <a:lnTo>
                    <a:pt x="104" y="117"/>
                  </a:lnTo>
                  <a:lnTo>
                    <a:pt x="102" y="106"/>
                  </a:lnTo>
                  <a:lnTo>
                    <a:pt x="104" y="95"/>
                  </a:lnTo>
                  <a:lnTo>
                    <a:pt x="104" y="83"/>
                  </a:lnTo>
                  <a:lnTo>
                    <a:pt x="106" y="72"/>
                  </a:lnTo>
                  <a:lnTo>
                    <a:pt x="110" y="62"/>
                  </a:lnTo>
                  <a:lnTo>
                    <a:pt x="116" y="53"/>
                  </a:lnTo>
                  <a:lnTo>
                    <a:pt x="119" y="41"/>
                  </a:lnTo>
                  <a:lnTo>
                    <a:pt x="121" y="34"/>
                  </a:lnTo>
                  <a:lnTo>
                    <a:pt x="121" y="26"/>
                  </a:lnTo>
                  <a:lnTo>
                    <a:pt x="123" y="21"/>
                  </a:lnTo>
                  <a:lnTo>
                    <a:pt x="121" y="11"/>
                  </a:lnTo>
                  <a:lnTo>
                    <a:pt x="116" y="5"/>
                  </a:lnTo>
                  <a:lnTo>
                    <a:pt x="110" y="2"/>
                  </a:lnTo>
                  <a:lnTo>
                    <a:pt x="102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1" name="Freeform 84"/>
            <p:cNvSpPr>
              <a:spLocks/>
            </p:cNvSpPr>
            <p:nvPr/>
          </p:nvSpPr>
          <p:spPr bwMode="auto">
            <a:xfrm>
              <a:off x="2970213" y="1981200"/>
              <a:ext cx="100012" cy="309563"/>
            </a:xfrm>
            <a:custGeom>
              <a:avLst/>
              <a:gdLst>
                <a:gd name="T0" fmla="*/ 2147483647 w 126"/>
                <a:gd name="T1" fmla="*/ 2147483647 h 390"/>
                <a:gd name="T2" fmla="*/ 2147483647 w 126"/>
                <a:gd name="T3" fmla="*/ 2147483647 h 390"/>
                <a:gd name="T4" fmla="*/ 2147483647 w 126"/>
                <a:gd name="T5" fmla="*/ 2147483647 h 390"/>
                <a:gd name="T6" fmla="*/ 2147483647 w 126"/>
                <a:gd name="T7" fmla="*/ 2147483647 h 390"/>
                <a:gd name="T8" fmla="*/ 2147483647 w 126"/>
                <a:gd name="T9" fmla="*/ 2147483647 h 390"/>
                <a:gd name="T10" fmla="*/ 2147483647 w 126"/>
                <a:gd name="T11" fmla="*/ 2147483647 h 390"/>
                <a:gd name="T12" fmla="*/ 2147483647 w 126"/>
                <a:gd name="T13" fmla="*/ 2147483647 h 390"/>
                <a:gd name="T14" fmla="*/ 2147483647 w 126"/>
                <a:gd name="T15" fmla="*/ 2147483647 h 390"/>
                <a:gd name="T16" fmla="*/ 2147483647 w 126"/>
                <a:gd name="T17" fmla="*/ 2147483647 h 390"/>
                <a:gd name="T18" fmla="*/ 2147483647 w 126"/>
                <a:gd name="T19" fmla="*/ 2147483647 h 390"/>
                <a:gd name="T20" fmla="*/ 2147483647 w 126"/>
                <a:gd name="T21" fmla="*/ 2147483647 h 390"/>
                <a:gd name="T22" fmla="*/ 2147483647 w 126"/>
                <a:gd name="T23" fmla="*/ 2147483647 h 390"/>
                <a:gd name="T24" fmla="*/ 2147483647 w 126"/>
                <a:gd name="T25" fmla="*/ 2147483647 h 390"/>
                <a:gd name="T26" fmla="*/ 2147483647 w 126"/>
                <a:gd name="T27" fmla="*/ 2147483647 h 390"/>
                <a:gd name="T28" fmla="*/ 2147483647 w 126"/>
                <a:gd name="T29" fmla="*/ 2147483647 h 390"/>
                <a:gd name="T30" fmla="*/ 2147483647 w 126"/>
                <a:gd name="T31" fmla="*/ 2147483647 h 390"/>
                <a:gd name="T32" fmla="*/ 2147483647 w 126"/>
                <a:gd name="T33" fmla="*/ 2147483647 h 390"/>
                <a:gd name="T34" fmla="*/ 0 w 126"/>
                <a:gd name="T35" fmla="*/ 2147483647 h 390"/>
                <a:gd name="T36" fmla="*/ 0 w 126"/>
                <a:gd name="T37" fmla="*/ 2147483647 h 390"/>
                <a:gd name="T38" fmla="*/ 2147483647 w 126"/>
                <a:gd name="T39" fmla="*/ 2147483647 h 390"/>
                <a:gd name="T40" fmla="*/ 2147483647 w 126"/>
                <a:gd name="T41" fmla="*/ 2147483647 h 390"/>
                <a:gd name="T42" fmla="*/ 2147483647 w 126"/>
                <a:gd name="T43" fmla="*/ 2147483647 h 390"/>
                <a:gd name="T44" fmla="*/ 2147483647 w 126"/>
                <a:gd name="T45" fmla="*/ 2147483647 h 390"/>
                <a:gd name="T46" fmla="*/ 2147483647 w 126"/>
                <a:gd name="T47" fmla="*/ 2147483647 h 390"/>
                <a:gd name="T48" fmla="*/ 2147483647 w 126"/>
                <a:gd name="T49" fmla="*/ 2147483647 h 390"/>
                <a:gd name="T50" fmla="*/ 2147483647 w 126"/>
                <a:gd name="T51" fmla="*/ 2147483647 h 390"/>
                <a:gd name="T52" fmla="*/ 2147483647 w 126"/>
                <a:gd name="T53" fmla="*/ 2147483647 h 390"/>
                <a:gd name="T54" fmla="*/ 2147483647 w 126"/>
                <a:gd name="T55" fmla="*/ 2147483647 h 390"/>
                <a:gd name="T56" fmla="*/ 2147483647 w 126"/>
                <a:gd name="T57" fmla="*/ 2147483647 h 390"/>
                <a:gd name="T58" fmla="*/ 2147483647 w 126"/>
                <a:gd name="T59" fmla="*/ 2147483647 h 390"/>
                <a:gd name="T60" fmla="*/ 2147483647 w 126"/>
                <a:gd name="T61" fmla="*/ 2147483647 h 390"/>
                <a:gd name="T62" fmla="*/ 2147483647 w 126"/>
                <a:gd name="T63" fmla="*/ 2147483647 h 390"/>
                <a:gd name="T64" fmla="*/ 2147483647 w 126"/>
                <a:gd name="T65" fmla="*/ 2147483647 h 390"/>
                <a:gd name="T66" fmla="*/ 2147483647 w 126"/>
                <a:gd name="T67" fmla="*/ 2147483647 h 390"/>
                <a:gd name="T68" fmla="*/ 2147483647 w 126"/>
                <a:gd name="T69" fmla="*/ 2147483647 h 390"/>
                <a:gd name="T70" fmla="*/ 2147483647 w 126"/>
                <a:gd name="T71" fmla="*/ 2147483647 h 390"/>
                <a:gd name="T72" fmla="*/ 2147483647 w 126"/>
                <a:gd name="T73" fmla="*/ 2147483647 h 390"/>
                <a:gd name="T74" fmla="*/ 2147483647 w 126"/>
                <a:gd name="T75" fmla="*/ 2147483647 h 390"/>
                <a:gd name="T76" fmla="*/ 2147483647 w 126"/>
                <a:gd name="T77" fmla="*/ 2147483647 h 390"/>
                <a:gd name="T78" fmla="*/ 2147483647 w 126"/>
                <a:gd name="T79" fmla="*/ 2147483647 h 390"/>
                <a:gd name="T80" fmla="*/ 2147483647 w 126"/>
                <a:gd name="T81" fmla="*/ 2147483647 h 390"/>
                <a:gd name="T82" fmla="*/ 2147483647 w 126"/>
                <a:gd name="T83" fmla="*/ 2147483647 h 390"/>
                <a:gd name="T84" fmla="*/ 2147483647 w 126"/>
                <a:gd name="T85" fmla="*/ 2147483647 h 390"/>
                <a:gd name="T86" fmla="*/ 2147483647 w 126"/>
                <a:gd name="T87" fmla="*/ 2147483647 h 390"/>
                <a:gd name="T88" fmla="*/ 2147483647 w 126"/>
                <a:gd name="T89" fmla="*/ 2147483647 h 390"/>
                <a:gd name="T90" fmla="*/ 2147483647 w 126"/>
                <a:gd name="T91" fmla="*/ 2147483647 h 390"/>
                <a:gd name="T92" fmla="*/ 2147483647 w 126"/>
                <a:gd name="T93" fmla="*/ 2147483647 h 390"/>
                <a:gd name="T94" fmla="*/ 2147483647 w 126"/>
                <a:gd name="T95" fmla="*/ 2147483647 h 390"/>
                <a:gd name="T96" fmla="*/ 2147483647 w 126"/>
                <a:gd name="T97" fmla="*/ 2147483647 h 390"/>
                <a:gd name="T98" fmla="*/ 2147483647 w 126"/>
                <a:gd name="T99" fmla="*/ 2147483647 h 390"/>
                <a:gd name="T100" fmla="*/ 2147483647 w 126"/>
                <a:gd name="T101" fmla="*/ 2147483647 h 390"/>
                <a:gd name="T102" fmla="*/ 2147483647 w 126"/>
                <a:gd name="T103" fmla="*/ 2147483647 h 390"/>
                <a:gd name="T104" fmla="*/ 2147483647 w 126"/>
                <a:gd name="T105" fmla="*/ 2147483647 h 390"/>
                <a:gd name="T106" fmla="*/ 2147483647 w 126"/>
                <a:gd name="T107" fmla="*/ 2147483647 h 390"/>
                <a:gd name="T108" fmla="*/ 2147483647 w 126"/>
                <a:gd name="T109" fmla="*/ 2147483647 h 390"/>
                <a:gd name="T110" fmla="*/ 2147483647 w 126"/>
                <a:gd name="T111" fmla="*/ 2147483647 h 390"/>
                <a:gd name="T112" fmla="*/ 2147483647 w 126"/>
                <a:gd name="T113" fmla="*/ 2147483647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6"/>
                <a:gd name="T172" fmla="*/ 0 h 390"/>
                <a:gd name="T173" fmla="*/ 126 w 126"/>
                <a:gd name="T174" fmla="*/ 390 h 3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6" h="390">
                  <a:moveTo>
                    <a:pt x="99" y="48"/>
                  </a:moveTo>
                  <a:lnTo>
                    <a:pt x="97" y="59"/>
                  </a:lnTo>
                  <a:lnTo>
                    <a:pt x="96" y="70"/>
                  </a:lnTo>
                  <a:lnTo>
                    <a:pt x="94" y="76"/>
                  </a:lnTo>
                  <a:lnTo>
                    <a:pt x="94" y="84"/>
                  </a:lnTo>
                  <a:lnTo>
                    <a:pt x="92" y="89"/>
                  </a:lnTo>
                  <a:lnTo>
                    <a:pt x="92" y="95"/>
                  </a:lnTo>
                  <a:lnTo>
                    <a:pt x="88" y="105"/>
                  </a:lnTo>
                  <a:lnTo>
                    <a:pt x="86" y="116"/>
                  </a:lnTo>
                  <a:lnTo>
                    <a:pt x="84" y="126"/>
                  </a:lnTo>
                  <a:lnTo>
                    <a:pt x="82" y="137"/>
                  </a:lnTo>
                  <a:lnTo>
                    <a:pt x="77" y="146"/>
                  </a:lnTo>
                  <a:lnTo>
                    <a:pt x="73" y="154"/>
                  </a:lnTo>
                  <a:lnTo>
                    <a:pt x="69" y="164"/>
                  </a:lnTo>
                  <a:lnTo>
                    <a:pt x="65" y="173"/>
                  </a:lnTo>
                  <a:lnTo>
                    <a:pt x="61" y="181"/>
                  </a:lnTo>
                  <a:lnTo>
                    <a:pt x="58" y="190"/>
                  </a:lnTo>
                  <a:lnTo>
                    <a:pt x="54" y="198"/>
                  </a:lnTo>
                  <a:lnTo>
                    <a:pt x="50" y="205"/>
                  </a:lnTo>
                  <a:lnTo>
                    <a:pt x="46" y="213"/>
                  </a:lnTo>
                  <a:lnTo>
                    <a:pt x="42" y="221"/>
                  </a:lnTo>
                  <a:lnTo>
                    <a:pt x="37" y="228"/>
                  </a:lnTo>
                  <a:lnTo>
                    <a:pt x="35" y="236"/>
                  </a:lnTo>
                  <a:lnTo>
                    <a:pt x="29" y="241"/>
                  </a:lnTo>
                  <a:lnTo>
                    <a:pt x="27" y="251"/>
                  </a:lnTo>
                  <a:lnTo>
                    <a:pt x="23" y="257"/>
                  </a:lnTo>
                  <a:lnTo>
                    <a:pt x="19" y="264"/>
                  </a:lnTo>
                  <a:lnTo>
                    <a:pt x="16" y="270"/>
                  </a:lnTo>
                  <a:lnTo>
                    <a:pt x="14" y="278"/>
                  </a:lnTo>
                  <a:lnTo>
                    <a:pt x="10" y="283"/>
                  </a:lnTo>
                  <a:lnTo>
                    <a:pt x="8" y="291"/>
                  </a:lnTo>
                  <a:lnTo>
                    <a:pt x="6" y="297"/>
                  </a:lnTo>
                  <a:lnTo>
                    <a:pt x="4" y="304"/>
                  </a:lnTo>
                  <a:lnTo>
                    <a:pt x="2" y="312"/>
                  </a:lnTo>
                  <a:lnTo>
                    <a:pt x="2" y="319"/>
                  </a:lnTo>
                  <a:lnTo>
                    <a:pt x="0" y="325"/>
                  </a:lnTo>
                  <a:lnTo>
                    <a:pt x="0" y="331"/>
                  </a:lnTo>
                  <a:lnTo>
                    <a:pt x="0" y="337"/>
                  </a:lnTo>
                  <a:lnTo>
                    <a:pt x="2" y="342"/>
                  </a:lnTo>
                  <a:lnTo>
                    <a:pt x="8" y="352"/>
                  </a:lnTo>
                  <a:lnTo>
                    <a:pt x="16" y="359"/>
                  </a:lnTo>
                  <a:lnTo>
                    <a:pt x="25" y="367"/>
                  </a:lnTo>
                  <a:lnTo>
                    <a:pt x="37" y="373"/>
                  </a:lnTo>
                  <a:lnTo>
                    <a:pt x="42" y="375"/>
                  </a:lnTo>
                  <a:lnTo>
                    <a:pt x="48" y="378"/>
                  </a:lnTo>
                  <a:lnTo>
                    <a:pt x="54" y="380"/>
                  </a:lnTo>
                  <a:lnTo>
                    <a:pt x="59" y="382"/>
                  </a:lnTo>
                  <a:lnTo>
                    <a:pt x="71" y="384"/>
                  </a:lnTo>
                  <a:lnTo>
                    <a:pt x="84" y="386"/>
                  </a:lnTo>
                  <a:lnTo>
                    <a:pt x="94" y="388"/>
                  </a:lnTo>
                  <a:lnTo>
                    <a:pt x="105" y="390"/>
                  </a:lnTo>
                  <a:lnTo>
                    <a:pt x="113" y="390"/>
                  </a:lnTo>
                  <a:lnTo>
                    <a:pt x="120" y="390"/>
                  </a:lnTo>
                  <a:lnTo>
                    <a:pt x="124" y="390"/>
                  </a:lnTo>
                  <a:lnTo>
                    <a:pt x="126" y="390"/>
                  </a:lnTo>
                  <a:lnTo>
                    <a:pt x="124" y="390"/>
                  </a:lnTo>
                  <a:lnTo>
                    <a:pt x="122" y="390"/>
                  </a:lnTo>
                  <a:lnTo>
                    <a:pt x="118" y="388"/>
                  </a:lnTo>
                  <a:lnTo>
                    <a:pt x="113" y="386"/>
                  </a:lnTo>
                  <a:lnTo>
                    <a:pt x="105" y="384"/>
                  </a:lnTo>
                  <a:lnTo>
                    <a:pt x="97" y="382"/>
                  </a:lnTo>
                  <a:lnTo>
                    <a:pt x="90" y="378"/>
                  </a:lnTo>
                  <a:lnTo>
                    <a:pt x="82" y="376"/>
                  </a:lnTo>
                  <a:lnTo>
                    <a:pt x="73" y="371"/>
                  </a:lnTo>
                  <a:lnTo>
                    <a:pt x="65" y="367"/>
                  </a:lnTo>
                  <a:lnTo>
                    <a:pt x="56" y="359"/>
                  </a:lnTo>
                  <a:lnTo>
                    <a:pt x="50" y="354"/>
                  </a:lnTo>
                  <a:lnTo>
                    <a:pt x="42" y="346"/>
                  </a:lnTo>
                  <a:lnTo>
                    <a:pt x="37" y="338"/>
                  </a:lnTo>
                  <a:lnTo>
                    <a:pt x="33" y="329"/>
                  </a:lnTo>
                  <a:lnTo>
                    <a:pt x="31" y="319"/>
                  </a:lnTo>
                  <a:lnTo>
                    <a:pt x="29" y="308"/>
                  </a:lnTo>
                  <a:lnTo>
                    <a:pt x="29" y="297"/>
                  </a:lnTo>
                  <a:lnTo>
                    <a:pt x="31" y="283"/>
                  </a:lnTo>
                  <a:lnTo>
                    <a:pt x="35" y="274"/>
                  </a:lnTo>
                  <a:lnTo>
                    <a:pt x="37" y="266"/>
                  </a:lnTo>
                  <a:lnTo>
                    <a:pt x="38" y="260"/>
                  </a:lnTo>
                  <a:lnTo>
                    <a:pt x="42" y="255"/>
                  </a:lnTo>
                  <a:lnTo>
                    <a:pt x="44" y="249"/>
                  </a:lnTo>
                  <a:lnTo>
                    <a:pt x="52" y="238"/>
                  </a:lnTo>
                  <a:lnTo>
                    <a:pt x="59" y="226"/>
                  </a:lnTo>
                  <a:lnTo>
                    <a:pt x="63" y="219"/>
                  </a:lnTo>
                  <a:lnTo>
                    <a:pt x="65" y="213"/>
                  </a:lnTo>
                  <a:lnTo>
                    <a:pt x="71" y="205"/>
                  </a:lnTo>
                  <a:lnTo>
                    <a:pt x="75" y="202"/>
                  </a:lnTo>
                  <a:lnTo>
                    <a:pt x="78" y="194"/>
                  </a:lnTo>
                  <a:lnTo>
                    <a:pt x="82" y="188"/>
                  </a:lnTo>
                  <a:lnTo>
                    <a:pt x="86" y="181"/>
                  </a:lnTo>
                  <a:lnTo>
                    <a:pt x="90" y="175"/>
                  </a:lnTo>
                  <a:lnTo>
                    <a:pt x="94" y="169"/>
                  </a:lnTo>
                  <a:lnTo>
                    <a:pt x="97" y="162"/>
                  </a:lnTo>
                  <a:lnTo>
                    <a:pt x="99" y="156"/>
                  </a:lnTo>
                  <a:lnTo>
                    <a:pt x="103" y="150"/>
                  </a:lnTo>
                  <a:lnTo>
                    <a:pt x="105" y="143"/>
                  </a:lnTo>
                  <a:lnTo>
                    <a:pt x="109" y="139"/>
                  </a:lnTo>
                  <a:lnTo>
                    <a:pt x="113" y="131"/>
                  </a:lnTo>
                  <a:lnTo>
                    <a:pt x="115" y="126"/>
                  </a:lnTo>
                  <a:lnTo>
                    <a:pt x="116" y="120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20" y="99"/>
                  </a:lnTo>
                  <a:lnTo>
                    <a:pt x="120" y="88"/>
                  </a:lnTo>
                  <a:lnTo>
                    <a:pt x="120" y="78"/>
                  </a:lnTo>
                  <a:lnTo>
                    <a:pt x="118" y="65"/>
                  </a:lnTo>
                  <a:lnTo>
                    <a:pt x="118" y="55"/>
                  </a:lnTo>
                  <a:lnTo>
                    <a:pt x="115" y="46"/>
                  </a:lnTo>
                  <a:lnTo>
                    <a:pt x="113" y="38"/>
                  </a:lnTo>
                  <a:lnTo>
                    <a:pt x="109" y="29"/>
                  </a:lnTo>
                  <a:lnTo>
                    <a:pt x="105" y="21"/>
                  </a:lnTo>
                  <a:lnTo>
                    <a:pt x="101" y="15"/>
                  </a:lnTo>
                  <a:lnTo>
                    <a:pt x="99" y="11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2" name="Freeform 85"/>
            <p:cNvSpPr>
              <a:spLocks/>
            </p:cNvSpPr>
            <p:nvPr/>
          </p:nvSpPr>
          <p:spPr bwMode="auto">
            <a:xfrm>
              <a:off x="3086100" y="2036763"/>
              <a:ext cx="88900" cy="239713"/>
            </a:xfrm>
            <a:custGeom>
              <a:avLst/>
              <a:gdLst>
                <a:gd name="T0" fmla="*/ 2147483647 w 110"/>
                <a:gd name="T1" fmla="*/ 2147483647 h 303"/>
                <a:gd name="T2" fmla="*/ 2147483647 w 110"/>
                <a:gd name="T3" fmla="*/ 2147483647 h 303"/>
                <a:gd name="T4" fmla="*/ 2147483647 w 110"/>
                <a:gd name="T5" fmla="*/ 2147483647 h 303"/>
                <a:gd name="T6" fmla="*/ 2147483647 w 110"/>
                <a:gd name="T7" fmla="*/ 2147483647 h 303"/>
                <a:gd name="T8" fmla="*/ 2147483647 w 110"/>
                <a:gd name="T9" fmla="*/ 2147483647 h 303"/>
                <a:gd name="T10" fmla="*/ 2147483647 w 110"/>
                <a:gd name="T11" fmla="*/ 2147483647 h 303"/>
                <a:gd name="T12" fmla="*/ 2147483647 w 110"/>
                <a:gd name="T13" fmla="*/ 2147483647 h 303"/>
                <a:gd name="T14" fmla="*/ 2147483647 w 110"/>
                <a:gd name="T15" fmla="*/ 2147483647 h 303"/>
                <a:gd name="T16" fmla="*/ 2147483647 w 110"/>
                <a:gd name="T17" fmla="*/ 2147483647 h 303"/>
                <a:gd name="T18" fmla="*/ 2147483647 w 110"/>
                <a:gd name="T19" fmla="*/ 2147483647 h 303"/>
                <a:gd name="T20" fmla="*/ 2147483647 w 110"/>
                <a:gd name="T21" fmla="*/ 2147483647 h 303"/>
                <a:gd name="T22" fmla="*/ 2147483647 w 110"/>
                <a:gd name="T23" fmla="*/ 2147483647 h 303"/>
                <a:gd name="T24" fmla="*/ 2147483647 w 110"/>
                <a:gd name="T25" fmla="*/ 2147483647 h 303"/>
                <a:gd name="T26" fmla="*/ 2147483647 w 110"/>
                <a:gd name="T27" fmla="*/ 2147483647 h 303"/>
                <a:gd name="T28" fmla="*/ 2147483647 w 110"/>
                <a:gd name="T29" fmla="*/ 2147483647 h 303"/>
                <a:gd name="T30" fmla="*/ 2147483647 w 110"/>
                <a:gd name="T31" fmla="*/ 2147483647 h 303"/>
                <a:gd name="T32" fmla="*/ 2147483647 w 110"/>
                <a:gd name="T33" fmla="*/ 2147483647 h 303"/>
                <a:gd name="T34" fmla="*/ 2147483647 w 110"/>
                <a:gd name="T35" fmla="*/ 2147483647 h 303"/>
                <a:gd name="T36" fmla="*/ 2147483647 w 110"/>
                <a:gd name="T37" fmla="*/ 2147483647 h 303"/>
                <a:gd name="T38" fmla="*/ 2147483647 w 110"/>
                <a:gd name="T39" fmla="*/ 2147483647 h 303"/>
                <a:gd name="T40" fmla="*/ 2147483647 w 110"/>
                <a:gd name="T41" fmla="*/ 2147483647 h 303"/>
                <a:gd name="T42" fmla="*/ 2147483647 w 110"/>
                <a:gd name="T43" fmla="*/ 2147483647 h 303"/>
                <a:gd name="T44" fmla="*/ 2147483647 w 110"/>
                <a:gd name="T45" fmla="*/ 2147483647 h 303"/>
                <a:gd name="T46" fmla="*/ 2147483647 w 110"/>
                <a:gd name="T47" fmla="*/ 2147483647 h 303"/>
                <a:gd name="T48" fmla="*/ 2147483647 w 110"/>
                <a:gd name="T49" fmla="*/ 2147483647 h 303"/>
                <a:gd name="T50" fmla="*/ 2147483647 w 110"/>
                <a:gd name="T51" fmla="*/ 2147483647 h 303"/>
                <a:gd name="T52" fmla="*/ 2147483647 w 110"/>
                <a:gd name="T53" fmla="*/ 2147483647 h 303"/>
                <a:gd name="T54" fmla="*/ 2147483647 w 110"/>
                <a:gd name="T55" fmla="*/ 2147483647 h 303"/>
                <a:gd name="T56" fmla="*/ 2147483647 w 110"/>
                <a:gd name="T57" fmla="*/ 2147483647 h 303"/>
                <a:gd name="T58" fmla="*/ 2147483647 w 110"/>
                <a:gd name="T59" fmla="*/ 2147483647 h 303"/>
                <a:gd name="T60" fmla="*/ 2147483647 w 110"/>
                <a:gd name="T61" fmla="*/ 2147483647 h 303"/>
                <a:gd name="T62" fmla="*/ 2147483647 w 110"/>
                <a:gd name="T63" fmla="*/ 2147483647 h 303"/>
                <a:gd name="T64" fmla="*/ 2147483647 w 110"/>
                <a:gd name="T65" fmla="*/ 2147483647 h 303"/>
                <a:gd name="T66" fmla="*/ 2147483647 w 110"/>
                <a:gd name="T67" fmla="*/ 2147483647 h 303"/>
                <a:gd name="T68" fmla="*/ 2147483647 w 110"/>
                <a:gd name="T69" fmla="*/ 2147483647 h 303"/>
                <a:gd name="T70" fmla="*/ 2147483647 w 110"/>
                <a:gd name="T71" fmla="*/ 2147483647 h 303"/>
                <a:gd name="T72" fmla="*/ 2147483647 w 110"/>
                <a:gd name="T73" fmla="*/ 2147483647 h 303"/>
                <a:gd name="T74" fmla="*/ 2147483647 w 110"/>
                <a:gd name="T75" fmla="*/ 2147483647 h 303"/>
                <a:gd name="T76" fmla="*/ 2147483647 w 110"/>
                <a:gd name="T77" fmla="*/ 2147483647 h 303"/>
                <a:gd name="T78" fmla="*/ 2147483647 w 110"/>
                <a:gd name="T79" fmla="*/ 2147483647 h 303"/>
                <a:gd name="T80" fmla="*/ 2147483647 w 110"/>
                <a:gd name="T81" fmla="*/ 2147483647 h 303"/>
                <a:gd name="T82" fmla="*/ 0 w 110"/>
                <a:gd name="T83" fmla="*/ 2147483647 h 303"/>
                <a:gd name="T84" fmla="*/ 2147483647 w 110"/>
                <a:gd name="T85" fmla="*/ 2147483647 h 3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303"/>
                <a:gd name="T131" fmla="*/ 110 w 110"/>
                <a:gd name="T132" fmla="*/ 303 h 30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303">
                  <a:moveTo>
                    <a:pt x="7" y="299"/>
                  </a:moveTo>
                  <a:lnTo>
                    <a:pt x="17" y="291"/>
                  </a:lnTo>
                  <a:lnTo>
                    <a:pt x="28" y="286"/>
                  </a:lnTo>
                  <a:lnTo>
                    <a:pt x="38" y="280"/>
                  </a:lnTo>
                  <a:lnTo>
                    <a:pt x="47" y="274"/>
                  </a:lnTo>
                  <a:lnTo>
                    <a:pt x="55" y="267"/>
                  </a:lnTo>
                  <a:lnTo>
                    <a:pt x="63" y="261"/>
                  </a:lnTo>
                  <a:lnTo>
                    <a:pt x="68" y="255"/>
                  </a:lnTo>
                  <a:lnTo>
                    <a:pt x="74" y="249"/>
                  </a:lnTo>
                  <a:lnTo>
                    <a:pt x="78" y="242"/>
                  </a:lnTo>
                  <a:lnTo>
                    <a:pt x="82" y="234"/>
                  </a:lnTo>
                  <a:lnTo>
                    <a:pt x="82" y="229"/>
                  </a:lnTo>
                  <a:lnTo>
                    <a:pt x="83" y="221"/>
                  </a:lnTo>
                  <a:lnTo>
                    <a:pt x="82" y="213"/>
                  </a:lnTo>
                  <a:lnTo>
                    <a:pt x="80" y="206"/>
                  </a:lnTo>
                  <a:lnTo>
                    <a:pt x="74" y="196"/>
                  </a:lnTo>
                  <a:lnTo>
                    <a:pt x="68" y="189"/>
                  </a:lnTo>
                  <a:lnTo>
                    <a:pt x="61" y="179"/>
                  </a:lnTo>
                  <a:lnTo>
                    <a:pt x="53" y="170"/>
                  </a:lnTo>
                  <a:lnTo>
                    <a:pt x="47" y="160"/>
                  </a:lnTo>
                  <a:lnTo>
                    <a:pt x="42" y="151"/>
                  </a:lnTo>
                  <a:lnTo>
                    <a:pt x="36" y="141"/>
                  </a:lnTo>
                  <a:lnTo>
                    <a:pt x="30" y="132"/>
                  </a:lnTo>
                  <a:lnTo>
                    <a:pt x="25" y="120"/>
                  </a:lnTo>
                  <a:lnTo>
                    <a:pt x="21" y="113"/>
                  </a:lnTo>
                  <a:lnTo>
                    <a:pt x="17" y="103"/>
                  </a:lnTo>
                  <a:lnTo>
                    <a:pt x="13" y="92"/>
                  </a:lnTo>
                  <a:lnTo>
                    <a:pt x="9" y="84"/>
                  </a:lnTo>
                  <a:lnTo>
                    <a:pt x="7" y="76"/>
                  </a:lnTo>
                  <a:lnTo>
                    <a:pt x="6" y="69"/>
                  </a:lnTo>
                  <a:lnTo>
                    <a:pt x="4" y="61"/>
                  </a:lnTo>
                  <a:lnTo>
                    <a:pt x="4" y="5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9" y="25"/>
                  </a:lnTo>
                  <a:lnTo>
                    <a:pt x="13" y="16"/>
                  </a:lnTo>
                  <a:lnTo>
                    <a:pt x="19" y="10"/>
                  </a:lnTo>
                  <a:lnTo>
                    <a:pt x="26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0" y="21"/>
                  </a:lnTo>
                  <a:lnTo>
                    <a:pt x="30" y="33"/>
                  </a:lnTo>
                  <a:lnTo>
                    <a:pt x="32" y="42"/>
                  </a:lnTo>
                  <a:lnTo>
                    <a:pt x="34" y="54"/>
                  </a:lnTo>
                  <a:lnTo>
                    <a:pt x="36" y="63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8"/>
                  </a:lnTo>
                  <a:lnTo>
                    <a:pt x="40" y="94"/>
                  </a:lnTo>
                  <a:lnTo>
                    <a:pt x="44" y="99"/>
                  </a:lnTo>
                  <a:lnTo>
                    <a:pt x="45" y="111"/>
                  </a:lnTo>
                  <a:lnTo>
                    <a:pt x="51" y="122"/>
                  </a:lnTo>
                  <a:lnTo>
                    <a:pt x="57" y="133"/>
                  </a:lnTo>
                  <a:lnTo>
                    <a:pt x="63" y="143"/>
                  </a:lnTo>
                  <a:lnTo>
                    <a:pt x="66" y="151"/>
                  </a:lnTo>
                  <a:lnTo>
                    <a:pt x="72" y="160"/>
                  </a:lnTo>
                  <a:lnTo>
                    <a:pt x="78" y="166"/>
                  </a:lnTo>
                  <a:lnTo>
                    <a:pt x="83" y="171"/>
                  </a:lnTo>
                  <a:lnTo>
                    <a:pt x="87" y="177"/>
                  </a:lnTo>
                  <a:lnTo>
                    <a:pt x="93" y="185"/>
                  </a:lnTo>
                  <a:lnTo>
                    <a:pt x="97" y="190"/>
                  </a:lnTo>
                  <a:lnTo>
                    <a:pt x="101" y="196"/>
                  </a:lnTo>
                  <a:lnTo>
                    <a:pt x="106" y="204"/>
                  </a:lnTo>
                  <a:lnTo>
                    <a:pt x="110" y="213"/>
                  </a:lnTo>
                  <a:lnTo>
                    <a:pt x="110" y="223"/>
                  </a:lnTo>
                  <a:lnTo>
                    <a:pt x="110" y="234"/>
                  </a:lnTo>
                  <a:lnTo>
                    <a:pt x="106" y="238"/>
                  </a:lnTo>
                  <a:lnTo>
                    <a:pt x="101" y="246"/>
                  </a:lnTo>
                  <a:lnTo>
                    <a:pt x="93" y="251"/>
                  </a:lnTo>
                  <a:lnTo>
                    <a:pt x="85" y="259"/>
                  </a:lnTo>
                  <a:lnTo>
                    <a:pt x="74" y="265"/>
                  </a:lnTo>
                  <a:lnTo>
                    <a:pt x="63" y="270"/>
                  </a:lnTo>
                  <a:lnTo>
                    <a:pt x="51" y="278"/>
                  </a:lnTo>
                  <a:lnTo>
                    <a:pt x="40" y="284"/>
                  </a:lnTo>
                  <a:lnTo>
                    <a:pt x="28" y="289"/>
                  </a:lnTo>
                  <a:lnTo>
                    <a:pt x="21" y="295"/>
                  </a:lnTo>
                  <a:lnTo>
                    <a:pt x="11" y="297"/>
                  </a:lnTo>
                  <a:lnTo>
                    <a:pt x="6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2" y="301"/>
                  </a:lnTo>
                  <a:lnTo>
                    <a:pt x="7" y="2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3" name="Freeform 86"/>
            <p:cNvSpPr>
              <a:spLocks/>
            </p:cNvSpPr>
            <p:nvPr/>
          </p:nvSpPr>
          <p:spPr bwMode="auto">
            <a:xfrm>
              <a:off x="3063875" y="2249488"/>
              <a:ext cx="20637" cy="120650"/>
            </a:xfrm>
            <a:custGeom>
              <a:avLst/>
              <a:gdLst>
                <a:gd name="T0" fmla="*/ 0 w 25"/>
                <a:gd name="T1" fmla="*/ 2147483647 h 152"/>
                <a:gd name="T2" fmla="*/ 0 w 25"/>
                <a:gd name="T3" fmla="*/ 2147483647 h 152"/>
                <a:gd name="T4" fmla="*/ 0 w 25"/>
                <a:gd name="T5" fmla="*/ 2147483647 h 152"/>
                <a:gd name="T6" fmla="*/ 0 w 25"/>
                <a:gd name="T7" fmla="*/ 2147483647 h 152"/>
                <a:gd name="T8" fmla="*/ 0 w 25"/>
                <a:gd name="T9" fmla="*/ 2147483647 h 152"/>
                <a:gd name="T10" fmla="*/ 0 w 25"/>
                <a:gd name="T11" fmla="*/ 2147483647 h 152"/>
                <a:gd name="T12" fmla="*/ 2147483647 w 25"/>
                <a:gd name="T13" fmla="*/ 2147483647 h 152"/>
                <a:gd name="T14" fmla="*/ 2147483647 w 25"/>
                <a:gd name="T15" fmla="*/ 2147483647 h 152"/>
                <a:gd name="T16" fmla="*/ 2147483647 w 25"/>
                <a:gd name="T17" fmla="*/ 2147483647 h 152"/>
                <a:gd name="T18" fmla="*/ 2147483647 w 25"/>
                <a:gd name="T19" fmla="*/ 2147483647 h 152"/>
                <a:gd name="T20" fmla="*/ 2147483647 w 25"/>
                <a:gd name="T21" fmla="*/ 2147483647 h 152"/>
                <a:gd name="T22" fmla="*/ 2147483647 w 25"/>
                <a:gd name="T23" fmla="*/ 2147483647 h 152"/>
                <a:gd name="T24" fmla="*/ 2147483647 w 25"/>
                <a:gd name="T25" fmla="*/ 2147483647 h 152"/>
                <a:gd name="T26" fmla="*/ 2147483647 w 25"/>
                <a:gd name="T27" fmla="*/ 2147483647 h 152"/>
                <a:gd name="T28" fmla="*/ 2147483647 w 25"/>
                <a:gd name="T29" fmla="*/ 2147483647 h 152"/>
                <a:gd name="T30" fmla="*/ 2147483647 w 25"/>
                <a:gd name="T31" fmla="*/ 2147483647 h 152"/>
                <a:gd name="T32" fmla="*/ 2147483647 w 25"/>
                <a:gd name="T33" fmla="*/ 2147483647 h 152"/>
                <a:gd name="T34" fmla="*/ 2147483647 w 25"/>
                <a:gd name="T35" fmla="*/ 2147483647 h 152"/>
                <a:gd name="T36" fmla="*/ 2147483647 w 25"/>
                <a:gd name="T37" fmla="*/ 2147483647 h 152"/>
                <a:gd name="T38" fmla="*/ 2147483647 w 25"/>
                <a:gd name="T39" fmla="*/ 2147483647 h 152"/>
                <a:gd name="T40" fmla="*/ 2147483647 w 25"/>
                <a:gd name="T41" fmla="*/ 2147483647 h 152"/>
                <a:gd name="T42" fmla="*/ 2147483647 w 25"/>
                <a:gd name="T43" fmla="*/ 2147483647 h 152"/>
                <a:gd name="T44" fmla="*/ 2147483647 w 25"/>
                <a:gd name="T45" fmla="*/ 2147483647 h 152"/>
                <a:gd name="T46" fmla="*/ 2147483647 w 25"/>
                <a:gd name="T47" fmla="*/ 2147483647 h 152"/>
                <a:gd name="T48" fmla="*/ 2147483647 w 25"/>
                <a:gd name="T49" fmla="*/ 2147483647 h 152"/>
                <a:gd name="T50" fmla="*/ 2147483647 w 25"/>
                <a:gd name="T51" fmla="*/ 2147483647 h 152"/>
                <a:gd name="T52" fmla="*/ 2147483647 w 25"/>
                <a:gd name="T53" fmla="*/ 2147483647 h 152"/>
                <a:gd name="T54" fmla="*/ 2147483647 w 25"/>
                <a:gd name="T55" fmla="*/ 2147483647 h 152"/>
                <a:gd name="T56" fmla="*/ 2147483647 w 25"/>
                <a:gd name="T57" fmla="*/ 2147483647 h 152"/>
                <a:gd name="T58" fmla="*/ 2147483647 w 25"/>
                <a:gd name="T59" fmla="*/ 2147483647 h 152"/>
                <a:gd name="T60" fmla="*/ 2147483647 w 25"/>
                <a:gd name="T61" fmla="*/ 2147483647 h 152"/>
                <a:gd name="T62" fmla="*/ 2147483647 w 25"/>
                <a:gd name="T63" fmla="*/ 2147483647 h 152"/>
                <a:gd name="T64" fmla="*/ 2147483647 w 25"/>
                <a:gd name="T65" fmla="*/ 2147483647 h 152"/>
                <a:gd name="T66" fmla="*/ 2147483647 w 25"/>
                <a:gd name="T67" fmla="*/ 2147483647 h 152"/>
                <a:gd name="T68" fmla="*/ 2147483647 w 25"/>
                <a:gd name="T69" fmla="*/ 2147483647 h 152"/>
                <a:gd name="T70" fmla="*/ 2147483647 w 25"/>
                <a:gd name="T71" fmla="*/ 2147483647 h 152"/>
                <a:gd name="T72" fmla="*/ 2147483647 w 25"/>
                <a:gd name="T73" fmla="*/ 0 h 152"/>
                <a:gd name="T74" fmla="*/ 0 w 25"/>
                <a:gd name="T75" fmla="*/ 2147483647 h 152"/>
                <a:gd name="T76" fmla="*/ 0 w 25"/>
                <a:gd name="T77" fmla="*/ 2147483647 h 1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152"/>
                <a:gd name="T119" fmla="*/ 25 w 25"/>
                <a:gd name="T120" fmla="*/ 152 h 1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152">
                  <a:moveTo>
                    <a:pt x="0" y="23"/>
                  </a:moveTo>
                  <a:lnTo>
                    <a:pt x="0" y="35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2" y="73"/>
                  </a:lnTo>
                  <a:lnTo>
                    <a:pt x="2" y="78"/>
                  </a:lnTo>
                  <a:lnTo>
                    <a:pt x="2" y="84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2" y="103"/>
                  </a:lnTo>
                  <a:lnTo>
                    <a:pt x="2" y="109"/>
                  </a:lnTo>
                  <a:lnTo>
                    <a:pt x="2" y="114"/>
                  </a:lnTo>
                  <a:lnTo>
                    <a:pt x="2" y="122"/>
                  </a:lnTo>
                  <a:lnTo>
                    <a:pt x="2" y="132"/>
                  </a:lnTo>
                  <a:lnTo>
                    <a:pt x="2" y="139"/>
                  </a:lnTo>
                  <a:lnTo>
                    <a:pt x="4" y="147"/>
                  </a:lnTo>
                  <a:lnTo>
                    <a:pt x="4" y="151"/>
                  </a:lnTo>
                  <a:lnTo>
                    <a:pt x="4" y="152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12" y="141"/>
                  </a:lnTo>
                  <a:lnTo>
                    <a:pt x="12" y="132"/>
                  </a:lnTo>
                  <a:lnTo>
                    <a:pt x="16" y="120"/>
                  </a:lnTo>
                  <a:lnTo>
                    <a:pt x="16" y="109"/>
                  </a:lnTo>
                  <a:lnTo>
                    <a:pt x="17" y="97"/>
                  </a:lnTo>
                  <a:lnTo>
                    <a:pt x="17" y="86"/>
                  </a:lnTo>
                  <a:lnTo>
                    <a:pt x="21" y="75"/>
                  </a:lnTo>
                  <a:lnTo>
                    <a:pt x="21" y="63"/>
                  </a:lnTo>
                  <a:lnTo>
                    <a:pt x="23" y="52"/>
                  </a:lnTo>
                  <a:lnTo>
                    <a:pt x="23" y="40"/>
                  </a:lnTo>
                  <a:lnTo>
                    <a:pt x="23" y="31"/>
                  </a:lnTo>
                  <a:lnTo>
                    <a:pt x="23" y="21"/>
                  </a:lnTo>
                  <a:lnTo>
                    <a:pt x="25" y="16"/>
                  </a:lnTo>
                  <a:lnTo>
                    <a:pt x="25" y="8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4" name="Freeform 87"/>
            <p:cNvSpPr>
              <a:spLocks/>
            </p:cNvSpPr>
            <p:nvPr/>
          </p:nvSpPr>
          <p:spPr bwMode="auto">
            <a:xfrm>
              <a:off x="3041650" y="2162175"/>
              <a:ext cx="58737" cy="85725"/>
            </a:xfrm>
            <a:custGeom>
              <a:avLst/>
              <a:gdLst>
                <a:gd name="T0" fmla="*/ 2147483647 w 74"/>
                <a:gd name="T1" fmla="*/ 2147483647 h 109"/>
                <a:gd name="T2" fmla="*/ 2147483647 w 74"/>
                <a:gd name="T3" fmla="*/ 2147483647 h 109"/>
                <a:gd name="T4" fmla="*/ 2147483647 w 74"/>
                <a:gd name="T5" fmla="*/ 2147483647 h 109"/>
                <a:gd name="T6" fmla="*/ 2147483647 w 74"/>
                <a:gd name="T7" fmla="*/ 2147483647 h 109"/>
                <a:gd name="T8" fmla="*/ 2147483647 w 74"/>
                <a:gd name="T9" fmla="*/ 2147483647 h 109"/>
                <a:gd name="T10" fmla="*/ 2147483647 w 74"/>
                <a:gd name="T11" fmla="*/ 2147483647 h 109"/>
                <a:gd name="T12" fmla="*/ 2147483647 w 74"/>
                <a:gd name="T13" fmla="*/ 2147483647 h 109"/>
                <a:gd name="T14" fmla="*/ 2147483647 w 74"/>
                <a:gd name="T15" fmla="*/ 2147483647 h 109"/>
                <a:gd name="T16" fmla="*/ 2147483647 w 74"/>
                <a:gd name="T17" fmla="*/ 2147483647 h 109"/>
                <a:gd name="T18" fmla="*/ 0 w 74"/>
                <a:gd name="T19" fmla="*/ 2147483647 h 109"/>
                <a:gd name="T20" fmla="*/ 2147483647 w 74"/>
                <a:gd name="T21" fmla="*/ 2147483647 h 109"/>
                <a:gd name="T22" fmla="*/ 2147483647 w 74"/>
                <a:gd name="T23" fmla="*/ 2147483647 h 109"/>
                <a:gd name="T24" fmla="*/ 2147483647 w 74"/>
                <a:gd name="T25" fmla="*/ 2147483647 h 109"/>
                <a:gd name="T26" fmla="*/ 2147483647 w 74"/>
                <a:gd name="T27" fmla="*/ 2147483647 h 109"/>
                <a:gd name="T28" fmla="*/ 2147483647 w 74"/>
                <a:gd name="T29" fmla="*/ 2147483647 h 109"/>
                <a:gd name="T30" fmla="*/ 2147483647 w 74"/>
                <a:gd name="T31" fmla="*/ 2147483647 h 109"/>
                <a:gd name="T32" fmla="*/ 2147483647 w 74"/>
                <a:gd name="T33" fmla="*/ 2147483647 h 109"/>
                <a:gd name="T34" fmla="*/ 2147483647 w 74"/>
                <a:gd name="T35" fmla="*/ 2147483647 h 109"/>
                <a:gd name="T36" fmla="*/ 2147483647 w 74"/>
                <a:gd name="T37" fmla="*/ 2147483647 h 109"/>
                <a:gd name="T38" fmla="*/ 2147483647 w 74"/>
                <a:gd name="T39" fmla="*/ 2147483647 h 109"/>
                <a:gd name="T40" fmla="*/ 2147483647 w 74"/>
                <a:gd name="T41" fmla="*/ 2147483647 h 109"/>
                <a:gd name="T42" fmla="*/ 2147483647 w 74"/>
                <a:gd name="T43" fmla="*/ 2147483647 h 109"/>
                <a:gd name="T44" fmla="*/ 2147483647 w 74"/>
                <a:gd name="T45" fmla="*/ 2147483647 h 109"/>
                <a:gd name="T46" fmla="*/ 2147483647 w 74"/>
                <a:gd name="T47" fmla="*/ 2147483647 h 109"/>
                <a:gd name="T48" fmla="*/ 2147483647 w 74"/>
                <a:gd name="T49" fmla="*/ 2147483647 h 109"/>
                <a:gd name="T50" fmla="*/ 2147483647 w 74"/>
                <a:gd name="T51" fmla="*/ 2147483647 h 109"/>
                <a:gd name="T52" fmla="*/ 2147483647 w 74"/>
                <a:gd name="T53" fmla="*/ 2147483647 h 109"/>
                <a:gd name="T54" fmla="*/ 2147483647 w 74"/>
                <a:gd name="T55" fmla="*/ 2147483647 h 109"/>
                <a:gd name="T56" fmla="*/ 2147483647 w 74"/>
                <a:gd name="T57" fmla="*/ 2147483647 h 109"/>
                <a:gd name="T58" fmla="*/ 2147483647 w 74"/>
                <a:gd name="T59" fmla="*/ 2147483647 h 109"/>
                <a:gd name="T60" fmla="*/ 2147483647 w 74"/>
                <a:gd name="T61" fmla="*/ 2147483647 h 109"/>
                <a:gd name="T62" fmla="*/ 2147483647 w 74"/>
                <a:gd name="T63" fmla="*/ 2147483647 h 109"/>
                <a:gd name="T64" fmla="*/ 2147483647 w 74"/>
                <a:gd name="T65" fmla="*/ 2147483647 h 109"/>
                <a:gd name="T66" fmla="*/ 2147483647 w 74"/>
                <a:gd name="T67" fmla="*/ 2147483647 h 109"/>
                <a:gd name="T68" fmla="*/ 2147483647 w 74"/>
                <a:gd name="T69" fmla="*/ 2147483647 h 109"/>
                <a:gd name="T70" fmla="*/ 2147483647 w 74"/>
                <a:gd name="T71" fmla="*/ 0 h 109"/>
                <a:gd name="T72" fmla="*/ 2147483647 w 74"/>
                <a:gd name="T73" fmla="*/ 2147483647 h 109"/>
                <a:gd name="T74" fmla="*/ 2147483647 w 74"/>
                <a:gd name="T75" fmla="*/ 2147483647 h 109"/>
                <a:gd name="T76" fmla="*/ 2147483647 w 74"/>
                <a:gd name="T77" fmla="*/ 2147483647 h 109"/>
                <a:gd name="T78" fmla="*/ 2147483647 w 74"/>
                <a:gd name="T79" fmla="*/ 2147483647 h 109"/>
                <a:gd name="T80" fmla="*/ 2147483647 w 74"/>
                <a:gd name="T81" fmla="*/ 2147483647 h 109"/>
                <a:gd name="T82" fmla="*/ 2147483647 w 74"/>
                <a:gd name="T83" fmla="*/ 2147483647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"/>
                <a:gd name="T127" fmla="*/ 0 h 109"/>
                <a:gd name="T128" fmla="*/ 74 w 74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" h="109">
                  <a:moveTo>
                    <a:pt x="40" y="12"/>
                  </a:moveTo>
                  <a:lnTo>
                    <a:pt x="32" y="13"/>
                  </a:lnTo>
                  <a:lnTo>
                    <a:pt x="26" y="15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1" y="27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9" y="90"/>
                  </a:lnTo>
                  <a:lnTo>
                    <a:pt x="13" y="97"/>
                  </a:lnTo>
                  <a:lnTo>
                    <a:pt x="21" y="105"/>
                  </a:lnTo>
                  <a:lnTo>
                    <a:pt x="28" y="109"/>
                  </a:lnTo>
                  <a:lnTo>
                    <a:pt x="34" y="107"/>
                  </a:lnTo>
                  <a:lnTo>
                    <a:pt x="42" y="103"/>
                  </a:lnTo>
                  <a:lnTo>
                    <a:pt x="49" y="99"/>
                  </a:lnTo>
                  <a:lnTo>
                    <a:pt x="55" y="95"/>
                  </a:lnTo>
                  <a:lnTo>
                    <a:pt x="59" y="90"/>
                  </a:lnTo>
                  <a:lnTo>
                    <a:pt x="64" y="84"/>
                  </a:lnTo>
                  <a:lnTo>
                    <a:pt x="64" y="78"/>
                  </a:lnTo>
                  <a:lnTo>
                    <a:pt x="63" y="72"/>
                  </a:lnTo>
                  <a:lnTo>
                    <a:pt x="59" y="65"/>
                  </a:lnTo>
                  <a:lnTo>
                    <a:pt x="59" y="55"/>
                  </a:lnTo>
                  <a:lnTo>
                    <a:pt x="59" y="46"/>
                  </a:lnTo>
                  <a:lnTo>
                    <a:pt x="63" y="36"/>
                  </a:lnTo>
                  <a:lnTo>
                    <a:pt x="66" y="25"/>
                  </a:lnTo>
                  <a:lnTo>
                    <a:pt x="68" y="17"/>
                  </a:lnTo>
                  <a:lnTo>
                    <a:pt x="72" y="12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FFB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5" name="Freeform 88"/>
            <p:cNvSpPr>
              <a:spLocks/>
            </p:cNvSpPr>
            <p:nvPr/>
          </p:nvSpPr>
          <p:spPr bwMode="auto">
            <a:xfrm>
              <a:off x="2933700" y="2308225"/>
              <a:ext cx="261937" cy="107950"/>
            </a:xfrm>
            <a:custGeom>
              <a:avLst/>
              <a:gdLst>
                <a:gd name="T0" fmla="*/ 2147483647 w 329"/>
                <a:gd name="T1" fmla="*/ 2147483647 h 135"/>
                <a:gd name="T2" fmla="*/ 2147483647 w 329"/>
                <a:gd name="T3" fmla="*/ 2147483647 h 135"/>
                <a:gd name="T4" fmla="*/ 2147483647 w 329"/>
                <a:gd name="T5" fmla="*/ 2147483647 h 135"/>
                <a:gd name="T6" fmla="*/ 2147483647 w 329"/>
                <a:gd name="T7" fmla="*/ 2147483647 h 135"/>
                <a:gd name="T8" fmla="*/ 2147483647 w 329"/>
                <a:gd name="T9" fmla="*/ 2147483647 h 135"/>
                <a:gd name="T10" fmla="*/ 2147483647 w 329"/>
                <a:gd name="T11" fmla="*/ 2147483647 h 135"/>
                <a:gd name="T12" fmla="*/ 2147483647 w 329"/>
                <a:gd name="T13" fmla="*/ 2147483647 h 135"/>
                <a:gd name="T14" fmla="*/ 2147483647 w 329"/>
                <a:gd name="T15" fmla="*/ 2147483647 h 135"/>
                <a:gd name="T16" fmla="*/ 2147483647 w 329"/>
                <a:gd name="T17" fmla="*/ 2147483647 h 135"/>
                <a:gd name="T18" fmla="*/ 2147483647 w 329"/>
                <a:gd name="T19" fmla="*/ 2147483647 h 135"/>
                <a:gd name="T20" fmla="*/ 2147483647 w 329"/>
                <a:gd name="T21" fmla="*/ 2147483647 h 135"/>
                <a:gd name="T22" fmla="*/ 2147483647 w 329"/>
                <a:gd name="T23" fmla="*/ 2147483647 h 135"/>
                <a:gd name="T24" fmla="*/ 2147483647 w 329"/>
                <a:gd name="T25" fmla="*/ 2147483647 h 135"/>
                <a:gd name="T26" fmla="*/ 2147483647 w 329"/>
                <a:gd name="T27" fmla="*/ 2147483647 h 135"/>
                <a:gd name="T28" fmla="*/ 2147483647 w 329"/>
                <a:gd name="T29" fmla="*/ 2147483647 h 135"/>
                <a:gd name="T30" fmla="*/ 2147483647 w 329"/>
                <a:gd name="T31" fmla="*/ 2147483647 h 135"/>
                <a:gd name="T32" fmla="*/ 2147483647 w 329"/>
                <a:gd name="T33" fmla="*/ 2147483647 h 135"/>
                <a:gd name="T34" fmla="*/ 2147483647 w 329"/>
                <a:gd name="T35" fmla="*/ 2147483647 h 135"/>
                <a:gd name="T36" fmla="*/ 2147483647 w 329"/>
                <a:gd name="T37" fmla="*/ 2147483647 h 135"/>
                <a:gd name="T38" fmla="*/ 2147483647 w 329"/>
                <a:gd name="T39" fmla="*/ 2147483647 h 135"/>
                <a:gd name="T40" fmla="*/ 2147483647 w 329"/>
                <a:gd name="T41" fmla="*/ 2147483647 h 135"/>
                <a:gd name="T42" fmla="*/ 2147483647 w 329"/>
                <a:gd name="T43" fmla="*/ 2147483647 h 135"/>
                <a:gd name="T44" fmla="*/ 2147483647 w 329"/>
                <a:gd name="T45" fmla="*/ 2147483647 h 135"/>
                <a:gd name="T46" fmla="*/ 2147483647 w 329"/>
                <a:gd name="T47" fmla="*/ 2147483647 h 135"/>
                <a:gd name="T48" fmla="*/ 2147483647 w 329"/>
                <a:gd name="T49" fmla="*/ 2147483647 h 135"/>
                <a:gd name="T50" fmla="*/ 2147483647 w 329"/>
                <a:gd name="T51" fmla="*/ 2147483647 h 135"/>
                <a:gd name="T52" fmla="*/ 2147483647 w 329"/>
                <a:gd name="T53" fmla="*/ 2147483647 h 135"/>
                <a:gd name="T54" fmla="*/ 2147483647 w 329"/>
                <a:gd name="T55" fmla="*/ 2147483647 h 135"/>
                <a:gd name="T56" fmla="*/ 2147483647 w 329"/>
                <a:gd name="T57" fmla="*/ 0 h 135"/>
                <a:gd name="T58" fmla="*/ 2147483647 w 329"/>
                <a:gd name="T59" fmla="*/ 0 h 135"/>
                <a:gd name="T60" fmla="*/ 2147483647 w 329"/>
                <a:gd name="T61" fmla="*/ 0 h 135"/>
                <a:gd name="T62" fmla="*/ 2147483647 w 329"/>
                <a:gd name="T63" fmla="*/ 2147483647 h 135"/>
                <a:gd name="T64" fmla="*/ 2147483647 w 329"/>
                <a:gd name="T65" fmla="*/ 2147483647 h 135"/>
                <a:gd name="T66" fmla="*/ 2147483647 w 329"/>
                <a:gd name="T67" fmla="*/ 2147483647 h 135"/>
                <a:gd name="T68" fmla="*/ 2147483647 w 329"/>
                <a:gd name="T69" fmla="*/ 2147483647 h 135"/>
                <a:gd name="T70" fmla="*/ 2147483647 w 329"/>
                <a:gd name="T71" fmla="*/ 2147483647 h 135"/>
                <a:gd name="T72" fmla="*/ 2147483647 w 329"/>
                <a:gd name="T73" fmla="*/ 2147483647 h 135"/>
                <a:gd name="T74" fmla="*/ 2147483647 w 329"/>
                <a:gd name="T75" fmla="*/ 2147483647 h 135"/>
                <a:gd name="T76" fmla="*/ 2147483647 w 329"/>
                <a:gd name="T77" fmla="*/ 2147483647 h 135"/>
                <a:gd name="T78" fmla="*/ 2147483647 w 329"/>
                <a:gd name="T79" fmla="*/ 2147483647 h 135"/>
                <a:gd name="T80" fmla="*/ 2147483647 w 329"/>
                <a:gd name="T81" fmla="*/ 2147483647 h 135"/>
                <a:gd name="T82" fmla="*/ 2147483647 w 329"/>
                <a:gd name="T83" fmla="*/ 2147483647 h 135"/>
                <a:gd name="T84" fmla="*/ 2147483647 w 329"/>
                <a:gd name="T85" fmla="*/ 2147483647 h 135"/>
                <a:gd name="T86" fmla="*/ 2147483647 w 329"/>
                <a:gd name="T87" fmla="*/ 2147483647 h 135"/>
                <a:gd name="T88" fmla="*/ 2147483647 w 329"/>
                <a:gd name="T89" fmla="*/ 2147483647 h 135"/>
                <a:gd name="T90" fmla="*/ 2147483647 w 329"/>
                <a:gd name="T91" fmla="*/ 2147483647 h 135"/>
                <a:gd name="T92" fmla="*/ 2147483647 w 329"/>
                <a:gd name="T93" fmla="*/ 2147483647 h 135"/>
                <a:gd name="T94" fmla="*/ 2147483647 w 329"/>
                <a:gd name="T95" fmla="*/ 2147483647 h 135"/>
                <a:gd name="T96" fmla="*/ 2147483647 w 329"/>
                <a:gd name="T97" fmla="*/ 2147483647 h 135"/>
                <a:gd name="T98" fmla="*/ 2147483647 w 329"/>
                <a:gd name="T99" fmla="*/ 2147483647 h 135"/>
                <a:gd name="T100" fmla="*/ 2147483647 w 329"/>
                <a:gd name="T101" fmla="*/ 2147483647 h 135"/>
                <a:gd name="T102" fmla="*/ 2147483647 w 329"/>
                <a:gd name="T103" fmla="*/ 2147483647 h 135"/>
                <a:gd name="T104" fmla="*/ 2147483647 w 329"/>
                <a:gd name="T105" fmla="*/ 2147483647 h 135"/>
                <a:gd name="T106" fmla="*/ 2147483647 w 329"/>
                <a:gd name="T107" fmla="*/ 2147483647 h 135"/>
                <a:gd name="T108" fmla="*/ 2147483647 w 329"/>
                <a:gd name="T109" fmla="*/ 2147483647 h 135"/>
                <a:gd name="T110" fmla="*/ 2147483647 w 329"/>
                <a:gd name="T111" fmla="*/ 2147483647 h 135"/>
                <a:gd name="T112" fmla="*/ 2147483647 w 329"/>
                <a:gd name="T113" fmla="*/ 2147483647 h 135"/>
                <a:gd name="T114" fmla="*/ 2147483647 w 329"/>
                <a:gd name="T115" fmla="*/ 2147483647 h 135"/>
                <a:gd name="T116" fmla="*/ 2147483647 w 329"/>
                <a:gd name="T117" fmla="*/ 2147483647 h 135"/>
                <a:gd name="T118" fmla="*/ 0 w 329"/>
                <a:gd name="T119" fmla="*/ 2147483647 h 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9"/>
                <a:gd name="T181" fmla="*/ 0 h 135"/>
                <a:gd name="T182" fmla="*/ 329 w 329"/>
                <a:gd name="T183" fmla="*/ 135 h 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9" h="135">
                  <a:moveTo>
                    <a:pt x="0" y="51"/>
                  </a:moveTo>
                  <a:lnTo>
                    <a:pt x="4" y="62"/>
                  </a:lnTo>
                  <a:lnTo>
                    <a:pt x="9" y="74"/>
                  </a:lnTo>
                  <a:lnTo>
                    <a:pt x="15" y="83"/>
                  </a:lnTo>
                  <a:lnTo>
                    <a:pt x="25" y="93"/>
                  </a:lnTo>
                  <a:lnTo>
                    <a:pt x="32" y="100"/>
                  </a:lnTo>
                  <a:lnTo>
                    <a:pt x="42" y="108"/>
                  </a:lnTo>
                  <a:lnTo>
                    <a:pt x="51" y="114"/>
                  </a:lnTo>
                  <a:lnTo>
                    <a:pt x="64" y="121"/>
                  </a:lnTo>
                  <a:lnTo>
                    <a:pt x="74" y="123"/>
                  </a:lnTo>
                  <a:lnTo>
                    <a:pt x="87" y="129"/>
                  </a:lnTo>
                  <a:lnTo>
                    <a:pt x="93" y="129"/>
                  </a:lnTo>
                  <a:lnTo>
                    <a:pt x="101" y="131"/>
                  </a:lnTo>
                  <a:lnTo>
                    <a:pt x="106" y="131"/>
                  </a:lnTo>
                  <a:lnTo>
                    <a:pt x="114" y="133"/>
                  </a:lnTo>
                  <a:lnTo>
                    <a:pt x="120" y="133"/>
                  </a:lnTo>
                  <a:lnTo>
                    <a:pt x="127" y="133"/>
                  </a:lnTo>
                  <a:lnTo>
                    <a:pt x="133" y="133"/>
                  </a:lnTo>
                  <a:lnTo>
                    <a:pt x="139" y="135"/>
                  </a:lnTo>
                  <a:lnTo>
                    <a:pt x="146" y="135"/>
                  </a:lnTo>
                  <a:lnTo>
                    <a:pt x="154" y="135"/>
                  </a:lnTo>
                  <a:lnTo>
                    <a:pt x="160" y="135"/>
                  </a:lnTo>
                  <a:lnTo>
                    <a:pt x="167" y="135"/>
                  </a:lnTo>
                  <a:lnTo>
                    <a:pt x="175" y="133"/>
                  </a:lnTo>
                  <a:lnTo>
                    <a:pt x="180" y="133"/>
                  </a:lnTo>
                  <a:lnTo>
                    <a:pt x="188" y="131"/>
                  </a:lnTo>
                  <a:lnTo>
                    <a:pt x="194" y="131"/>
                  </a:lnTo>
                  <a:lnTo>
                    <a:pt x="201" y="129"/>
                  </a:lnTo>
                  <a:lnTo>
                    <a:pt x="207" y="127"/>
                  </a:lnTo>
                  <a:lnTo>
                    <a:pt x="215" y="125"/>
                  </a:lnTo>
                  <a:lnTo>
                    <a:pt x="220" y="125"/>
                  </a:lnTo>
                  <a:lnTo>
                    <a:pt x="226" y="123"/>
                  </a:lnTo>
                  <a:lnTo>
                    <a:pt x="232" y="121"/>
                  </a:lnTo>
                  <a:lnTo>
                    <a:pt x="237" y="119"/>
                  </a:lnTo>
                  <a:lnTo>
                    <a:pt x="245" y="117"/>
                  </a:lnTo>
                  <a:lnTo>
                    <a:pt x="256" y="114"/>
                  </a:lnTo>
                  <a:lnTo>
                    <a:pt x="268" y="110"/>
                  </a:lnTo>
                  <a:lnTo>
                    <a:pt x="277" y="104"/>
                  </a:lnTo>
                  <a:lnTo>
                    <a:pt x="287" y="98"/>
                  </a:lnTo>
                  <a:lnTo>
                    <a:pt x="294" y="93"/>
                  </a:lnTo>
                  <a:lnTo>
                    <a:pt x="304" y="89"/>
                  </a:lnTo>
                  <a:lnTo>
                    <a:pt x="310" y="81"/>
                  </a:lnTo>
                  <a:lnTo>
                    <a:pt x="315" y="76"/>
                  </a:lnTo>
                  <a:lnTo>
                    <a:pt x="321" y="72"/>
                  </a:lnTo>
                  <a:lnTo>
                    <a:pt x="325" y="66"/>
                  </a:lnTo>
                  <a:lnTo>
                    <a:pt x="327" y="58"/>
                  </a:lnTo>
                  <a:lnTo>
                    <a:pt x="329" y="53"/>
                  </a:lnTo>
                  <a:lnTo>
                    <a:pt x="329" y="47"/>
                  </a:lnTo>
                  <a:lnTo>
                    <a:pt x="329" y="43"/>
                  </a:lnTo>
                  <a:lnTo>
                    <a:pt x="327" y="34"/>
                  </a:lnTo>
                  <a:lnTo>
                    <a:pt x="323" y="26"/>
                  </a:lnTo>
                  <a:lnTo>
                    <a:pt x="315" y="19"/>
                  </a:lnTo>
                  <a:lnTo>
                    <a:pt x="310" y="15"/>
                  </a:lnTo>
                  <a:lnTo>
                    <a:pt x="302" y="11"/>
                  </a:lnTo>
                  <a:lnTo>
                    <a:pt x="294" y="7"/>
                  </a:lnTo>
                  <a:lnTo>
                    <a:pt x="285" y="3"/>
                  </a:lnTo>
                  <a:lnTo>
                    <a:pt x="275" y="1"/>
                  </a:lnTo>
                  <a:lnTo>
                    <a:pt x="266" y="0"/>
                  </a:lnTo>
                  <a:lnTo>
                    <a:pt x="258" y="0"/>
                  </a:lnTo>
                  <a:lnTo>
                    <a:pt x="253" y="0"/>
                  </a:lnTo>
                  <a:lnTo>
                    <a:pt x="249" y="0"/>
                  </a:lnTo>
                  <a:lnTo>
                    <a:pt x="243" y="0"/>
                  </a:lnTo>
                  <a:lnTo>
                    <a:pt x="245" y="0"/>
                  </a:lnTo>
                  <a:lnTo>
                    <a:pt x="253" y="3"/>
                  </a:lnTo>
                  <a:lnTo>
                    <a:pt x="256" y="5"/>
                  </a:lnTo>
                  <a:lnTo>
                    <a:pt x="264" y="9"/>
                  </a:lnTo>
                  <a:lnTo>
                    <a:pt x="270" y="13"/>
                  </a:lnTo>
                  <a:lnTo>
                    <a:pt x="275" y="17"/>
                  </a:lnTo>
                  <a:lnTo>
                    <a:pt x="287" y="26"/>
                  </a:lnTo>
                  <a:lnTo>
                    <a:pt x="296" y="38"/>
                  </a:lnTo>
                  <a:lnTo>
                    <a:pt x="298" y="43"/>
                  </a:lnTo>
                  <a:lnTo>
                    <a:pt x="302" y="49"/>
                  </a:lnTo>
                  <a:lnTo>
                    <a:pt x="302" y="57"/>
                  </a:lnTo>
                  <a:lnTo>
                    <a:pt x="304" y="62"/>
                  </a:lnTo>
                  <a:lnTo>
                    <a:pt x="300" y="68"/>
                  </a:lnTo>
                  <a:lnTo>
                    <a:pt x="294" y="76"/>
                  </a:lnTo>
                  <a:lnTo>
                    <a:pt x="287" y="81"/>
                  </a:lnTo>
                  <a:lnTo>
                    <a:pt x="277" y="87"/>
                  </a:lnTo>
                  <a:lnTo>
                    <a:pt x="270" y="89"/>
                  </a:lnTo>
                  <a:lnTo>
                    <a:pt x="264" y="91"/>
                  </a:lnTo>
                  <a:lnTo>
                    <a:pt x="256" y="93"/>
                  </a:lnTo>
                  <a:lnTo>
                    <a:pt x="249" y="96"/>
                  </a:lnTo>
                  <a:lnTo>
                    <a:pt x="241" y="96"/>
                  </a:lnTo>
                  <a:lnTo>
                    <a:pt x="234" y="100"/>
                  </a:lnTo>
                  <a:lnTo>
                    <a:pt x="226" y="102"/>
                  </a:lnTo>
                  <a:lnTo>
                    <a:pt x="218" y="104"/>
                  </a:lnTo>
                  <a:lnTo>
                    <a:pt x="209" y="104"/>
                  </a:lnTo>
                  <a:lnTo>
                    <a:pt x="201" y="106"/>
                  </a:lnTo>
                  <a:lnTo>
                    <a:pt x="192" y="108"/>
                  </a:lnTo>
                  <a:lnTo>
                    <a:pt x="184" y="108"/>
                  </a:lnTo>
                  <a:lnTo>
                    <a:pt x="175" y="108"/>
                  </a:lnTo>
                  <a:lnTo>
                    <a:pt x="167" y="110"/>
                  </a:lnTo>
                  <a:lnTo>
                    <a:pt x="158" y="110"/>
                  </a:lnTo>
                  <a:lnTo>
                    <a:pt x="150" y="110"/>
                  </a:lnTo>
                  <a:lnTo>
                    <a:pt x="141" y="110"/>
                  </a:lnTo>
                  <a:lnTo>
                    <a:pt x="133" y="110"/>
                  </a:lnTo>
                  <a:lnTo>
                    <a:pt x="123" y="108"/>
                  </a:lnTo>
                  <a:lnTo>
                    <a:pt x="118" y="108"/>
                  </a:lnTo>
                  <a:lnTo>
                    <a:pt x="110" y="104"/>
                  </a:lnTo>
                  <a:lnTo>
                    <a:pt x="104" y="104"/>
                  </a:lnTo>
                  <a:lnTo>
                    <a:pt x="99" y="102"/>
                  </a:lnTo>
                  <a:lnTo>
                    <a:pt x="93" y="102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4" y="93"/>
                  </a:lnTo>
                  <a:lnTo>
                    <a:pt x="72" y="89"/>
                  </a:lnTo>
                  <a:lnTo>
                    <a:pt x="64" y="83"/>
                  </a:lnTo>
                  <a:lnTo>
                    <a:pt x="61" y="77"/>
                  </a:lnTo>
                  <a:lnTo>
                    <a:pt x="57" y="72"/>
                  </a:lnTo>
                  <a:lnTo>
                    <a:pt x="53" y="64"/>
                  </a:lnTo>
                  <a:lnTo>
                    <a:pt x="53" y="58"/>
                  </a:lnTo>
                  <a:lnTo>
                    <a:pt x="53" y="51"/>
                  </a:lnTo>
                  <a:lnTo>
                    <a:pt x="53" y="45"/>
                  </a:lnTo>
                  <a:lnTo>
                    <a:pt x="53" y="38"/>
                  </a:lnTo>
                  <a:lnTo>
                    <a:pt x="53" y="32"/>
                  </a:lnTo>
                  <a:lnTo>
                    <a:pt x="57" y="30"/>
                  </a:lnTo>
                  <a:lnTo>
                    <a:pt x="59" y="22"/>
                  </a:lnTo>
                  <a:lnTo>
                    <a:pt x="61" y="2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6" name="Freeform 89"/>
            <p:cNvSpPr>
              <a:spLocks/>
            </p:cNvSpPr>
            <p:nvPr/>
          </p:nvSpPr>
          <p:spPr bwMode="auto">
            <a:xfrm>
              <a:off x="2846388" y="2386013"/>
              <a:ext cx="93662" cy="127000"/>
            </a:xfrm>
            <a:custGeom>
              <a:avLst/>
              <a:gdLst>
                <a:gd name="T0" fmla="*/ 2147483647 w 117"/>
                <a:gd name="T1" fmla="*/ 0 h 160"/>
                <a:gd name="T2" fmla="*/ 2147483647 w 117"/>
                <a:gd name="T3" fmla="*/ 2147483647 h 160"/>
                <a:gd name="T4" fmla="*/ 2147483647 w 117"/>
                <a:gd name="T5" fmla="*/ 2147483647 h 160"/>
                <a:gd name="T6" fmla="*/ 2147483647 w 117"/>
                <a:gd name="T7" fmla="*/ 2147483647 h 160"/>
                <a:gd name="T8" fmla="*/ 2147483647 w 117"/>
                <a:gd name="T9" fmla="*/ 2147483647 h 160"/>
                <a:gd name="T10" fmla="*/ 2147483647 w 117"/>
                <a:gd name="T11" fmla="*/ 2147483647 h 160"/>
                <a:gd name="T12" fmla="*/ 2147483647 w 117"/>
                <a:gd name="T13" fmla="*/ 2147483647 h 160"/>
                <a:gd name="T14" fmla="*/ 2147483647 w 117"/>
                <a:gd name="T15" fmla="*/ 2147483647 h 160"/>
                <a:gd name="T16" fmla="*/ 2147483647 w 117"/>
                <a:gd name="T17" fmla="*/ 2147483647 h 160"/>
                <a:gd name="T18" fmla="*/ 2147483647 w 117"/>
                <a:gd name="T19" fmla="*/ 2147483647 h 160"/>
                <a:gd name="T20" fmla="*/ 2147483647 w 117"/>
                <a:gd name="T21" fmla="*/ 2147483647 h 160"/>
                <a:gd name="T22" fmla="*/ 2147483647 w 117"/>
                <a:gd name="T23" fmla="*/ 2147483647 h 160"/>
                <a:gd name="T24" fmla="*/ 2147483647 w 117"/>
                <a:gd name="T25" fmla="*/ 2147483647 h 160"/>
                <a:gd name="T26" fmla="*/ 2147483647 w 117"/>
                <a:gd name="T27" fmla="*/ 2147483647 h 160"/>
                <a:gd name="T28" fmla="*/ 2147483647 w 117"/>
                <a:gd name="T29" fmla="*/ 2147483647 h 160"/>
                <a:gd name="T30" fmla="*/ 2147483647 w 117"/>
                <a:gd name="T31" fmla="*/ 2147483647 h 160"/>
                <a:gd name="T32" fmla="*/ 2147483647 w 117"/>
                <a:gd name="T33" fmla="*/ 2147483647 h 160"/>
                <a:gd name="T34" fmla="*/ 2147483647 w 117"/>
                <a:gd name="T35" fmla="*/ 2147483647 h 160"/>
                <a:gd name="T36" fmla="*/ 2147483647 w 117"/>
                <a:gd name="T37" fmla="*/ 2147483647 h 160"/>
                <a:gd name="T38" fmla="*/ 2147483647 w 117"/>
                <a:gd name="T39" fmla="*/ 2147483647 h 160"/>
                <a:gd name="T40" fmla="*/ 2147483647 w 117"/>
                <a:gd name="T41" fmla="*/ 2147483647 h 160"/>
                <a:gd name="T42" fmla="*/ 2147483647 w 117"/>
                <a:gd name="T43" fmla="*/ 2147483647 h 160"/>
                <a:gd name="T44" fmla="*/ 2147483647 w 117"/>
                <a:gd name="T45" fmla="*/ 2147483647 h 160"/>
                <a:gd name="T46" fmla="*/ 0 w 117"/>
                <a:gd name="T47" fmla="*/ 2147483647 h 160"/>
                <a:gd name="T48" fmla="*/ 2147483647 w 117"/>
                <a:gd name="T49" fmla="*/ 2147483647 h 160"/>
                <a:gd name="T50" fmla="*/ 2147483647 w 117"/>
                <a:gd name="T51" fmla="*/ 2147483647 h 160"/>
                <a:gd name="T52" fmla="*/ 2147483647 w 117"/>
                <a:gd name="T53" fmla="*/ 2147483647 h 160"/>
                <a:gd name="T54" fmla="*/ 2147483647 w 117"/>
                <a:gd name="T55" fmla="*/ 2147483647 h 160"/>
                <a:gd name="T56" fmla="*/ 2147483647 w 117"/>
                <a:gd name="T57" fmla="*/ 2147483647 h 160"/>
                <a:gd name="T58" fmla="*/ 2147483647 w 117"/>
                <a:gd name="T59" fmla="*/ 2147483647 h 160"/>
                <a:gd name="T60" fmla="*/ 2147483647 w 117"/>
                <a:gd name="T61" fmla="*/ 2147483647 h 160"/>
                <a:gd name="T62" fmla="*/ 2147483647 w 117"/>
                <a:gd name="T63" fmla="*/ 2147483647 h 160"/>
                <a:gd name="T64" fmla="*/ 2147483647 w 117"/>
                <a:gd name="T65" fmla="*/ 2147483647 h 160"/>
                <a:gd name="T66" fmla="*/ 2147483647 w 117"/>
                <a:gd name="T67" fmla="*/ 2147483647 h 160"/>
                <a:gd name="T68" fmla="*/ 2147483647 w 117"/>
                <a:gd name="T69" fmla="*/ 2147483647 h 160"/>
                <a:gd name="T70" fmla="*/ 2147483647 w 117"/>
                <a:gd name="T71" fmla="*/ 2147483647 h 160"/>
                <a:gd name="T72" fmla="*/ 2147483647 w 117"/>
                <a:gd name="T73" fmla="*/ 2147483647 h 160"/>
                <a:gd name="T74" fmla="*/ 2147483647 w 117"/>
                <a:gd name="T75" fmla="*/ 2147483647 h 160"/>
                <a:gd name="T76" fmla="*/ 2147483647 w 117"/>
                <a:gd name="T77" fmla="*/ 2147483647 h 160"/>
                <a:gd name="T78" fmla="*/ 2147483647 w 117"/>
                <a:gd name="T79" fmla="*/ 2147483647 h 160"/>
                <a:gd name="T80" fmla="*/ 2147483647 w 117"/>
                <a:gd name="T81" fmla="*/ 2147483647 h 160"/>
                <a:gd name="T82" fmla="*/ 2147483647 w 117"/>
                <a:gd name="T83" fmla="*/ 0 h 160"/>
                <a:gd name="T84" fmla="*/ 2147483647 w 117"/>
                <a:gd name="T85" fmla="*/ 0 h 1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60"/>
                <a:gd name="T131" fmla="*/ 117 w 117"/>
                <a:gd name="T132" fmla="*/ 160 h 1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60">
                  <a:moveTo>
                    <a:pt x="85" y="0"/>
                  </a:moveTo>
                  <a:lnTo>
                    <a:pt x="81" y="6"/>
                  </a:lnTo>
                  <a:lnTo>
                    <a:pt x="78" y="14"/>
                  </a:lnTo>
                  <a:lnTo>
                    <a:pt x="74" y="19"/>
                  </a:lnTo>
                  <a:lnTo>
                    <a:pt x="70" y="27"/>
                  </a:lnTo>
                  <a:lnTo>
                    <a:pt x="66" y="33"/>
                  </a:lnTo>
                  <a:lnTo>
                    <a:pt x="62" y="40"/>
                  </a:lnTo>
                  <a:lnTo>
                    <a:pt x="59" y="48"/>
                  </a:lnTo>
                  <a:lnTo>
                    <a:pt x="55" y="56"/>
                  </a:lnTo>
                  <a:lnTo>
                    <a:pt x="49" y="63"/>
                  </a:lnTo>
                  <a:lnTo>
                    <a:pt x="45" y="71"/>
                  </a:lnTo>
                  <a:lnTo>
                    <a:pt x="41" y="78"/>
                  </a:lnTo>
                  <a:lnTo>
                    <a:pt x="38" y="86"/>
                  </a:lnTo>
                  <a:lnTo>
                    <a:pt x="34" y="92"/>
                  </a:lnTo>
                  <a:lnTo>
                    <a:pt x="28" y="99"/>
                  </a:lnTo>
                  <a:lnTo>
                    <a:pt x="26" y="107"/>
                  </a:lnTo>
                  <a:lnTo>
                    <a:pt x="22" y="115"/>
                  </a:lnTo>
                  <a:lnTo>
                    <a:pt x="19" y="120"/>
                  </a:lnTo>
                  <a:lnTo>
                    <a:pt x="15" y="126"/>
                  </a:lnTo>
                  <a:lnTo>
                    <a:pt x="11" y="132"/>
                  </a:lnTo>
                  <a:lnTo>
                    <a:pt x="9" y="137"/>
                  </a:lnTo>
                  <a:lnTo>
                    <a:pt x="3" y="147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7" y="156"/>
                  </a:lnTo>
                  <a:lnTo>
                    <a:pt x="13" y="149"/>
                  </a:lnTo>
                  <a:lnTo>
                    <a:pt x="21" y="141"/>
                  </a:lnTo>
                  <a:lnTo>
                    <a:pt x="26" y="132"/>
                  </a:lnTo>
                  <a:lnTo>
                    <a:pt x="36" y="122"/>
                  </a:lnTo>
                  <a:lnTo>
                    <a:pt x="45" y="111"/>
                  </a:lnTo>
                  <a:lnTo>
                    <a:pt x="55" y="99"/>
                  </a:lnTo>
                  <a:lnTo>
                    <a:pt x="64" y="88"/>
                  </a:lnTo>
                  <a:lnTo>
                    <a:pt x="74" y="78"/>
                  </a:lnTo>
                  <a:lnTo>
                    <a:pt x="81" y="67"/>
                  </a:lnTo>
                  <a:lnTo>
                    <a:pt x="91" y="58"/>
                  </a:lnTo>
                  <a:lnTo>
                    <a:pt x="97" y="48"/>
                  </a:lnTo>
                  <a:lnTo>
                    <a:pt x="104" y="40"/>
                  </a:lnTo>
                  <a:lnTo>
                    <a:pt x="110" y="33"/>
                  </a:lnTo>
                  <a:lnTo>
                    <a:pt x="114" y="27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7" name="Freeform 90"/>
            <p:cNvSpPr>
              <a:spLocks/>
            </p:cNvSpPr>
            <p:nvPr/>
          </p:nvSpPr>
          <p:spPr bwMode="auto">
            <a:xfrm>
              <a:off x="2879725" y="2505075"/>
              <a:ext cx="358775" cy="65088"/>
            </a:xfrm>
            <a:custGeom>
              <a:avLst/>
              <a:gdLst>
                <a:gd name="T0" fmla="*/ 2147483647 w 453"/>
                <a:gd name="T1" fmla="*/ 2147483647 h 81"/>
                <a:gd name="T2" fmla="*/ 2147483647 w 453"/>
                <a:gd name="T3" fmla="*/ 2147483647 h 81"/>
                <a:gd name="T4" fmla="*/ 2147483647 w 453"/>
                <a:gd name="T5" fmla="*/ 2147483647 h 81"/>
                <a:gd name="T6" fmla="*/ 2147483647 w 453"/>
                <a:gd name="T7" fmla="*/ 2147483647 h 81"/>
                <a:gd name="T8" fmla="*/ 2147483647 w 453"/>
                <a:gd name="T9" fmla="*/ 2147483647 h 81"/>
                <a:gd name="T10" fmla="*/ 2147483647 w 453"/>
                <a:gd name="T11" fmla="*/ 2147483647 h 81"/>
                <a:gd name="T12" fmla="*/ 2147483647 w 453"/>
                <a:gd name="T13" fmla="*/ 2147483647 h 81"/>
                <a:gd name="T14" fmla="*/ 2147483647 w 453"/>
                <a:gd name="T15" fmla="*/ 2147483647 h 81"/>
                <a:gd name="T16" fmla="*/ 2147483647 w 453"/>
                <a:gd name="T17" fmla="*/ 2147483647 h 81"/>
                <a:gd name="T18" fmla="*/ 2147483647 w 453"/>
                <a:gd name="T19" fmla="*/ 2147483647 h 81"/>
                <a:gd name="T20" fmla="*/ 2147483647 w 453"/>
                <a:gd name="T21" fmla="*/ 2147483647 h 81"/>
                <a:gd name="T22" fmla="*/ 2147483647 w 453"/>
                <a:gd name="T23" fmla="*/ 2147483647 h 81"/>
                <a:gd name="T24" fmla="*/ 2147483647 w 453"/>
                <a:gd name="T25" fmla="*/ 2147483647 h 81"/>
                <a:gd name="T26" fmla="*/ 2147483647 w 453"/>
                <a:gd name="T27" fmla="*/ 2147483647 h 81"/>
                <a:gd name="T28" fmla="*/ 2147483647 w 453"/>
                <a:gd name="T29" fmla="*/ 2147483647 h 81"/>
                <a:gd name="T30" fmla="*/ 2147483647 w 453"/>
                <a:gd name="T31" fmla="*/ 2147483647 h 81"/>
                <a:gd name="T32" fmla="*/ 2147483647 w 453"/>
                <a:gd name="T33" fmla="*/ 2147483647 h 81"/>
                <a:gd name="T34" fmla="*/ 2147483647 w 453"/>
                <a:gd name="T35" fmla="*/ 2147483647 h 81"/>
                <a:gd name="T36" fmla="*/ 2147483647 w 453"/>
                <a:gd name="T37" fmla="*/ 2147483647 h 81"/>
                <a:gd name="T38" fmla="*/ 2147483647 w 453"/>
                <a:gd name="T39" fmla="*/ 2147483647 h 81"/>
                <a:gd name="T40" fmla="*/ 2147483647 w 453"/>
                <a:gd name="T41" fmla="*/ 2147483647 h 81"/>
                <a:gd name="T42" fmla="*/ 2147483647 w 453"/>
                <a:gd name="T43" fmla="*/ 2147483647 h 81"/>
                <a:gd name="T44" fmla="*/ 2147483647 w 453"/>
                <a:gd name="T45" fmla="*/ 2147483647 h 81"/>
                <a:gd name="T46" fmla="*/ 2147483647 w 453"/>
                <a:gd name="T47" fmla="*/ 2147483647 h 81"/>
                <a:gd name="T48" fmla="*/ 2147483647 w 453"/>
                <a:gd name="T49" fmla="*/ 2147483647 h 81"/>
                <a:gd name="T50" fmla="*/ 2147483647 w 453"/>
                <a:gd name="T51" fmla="*/ 2147483647 h 81"/>
                <a:gd name="T52" fmla="*/ 2147483647 w 453"/>
                <a:gd name="T53" fmla="*/ 2147483647 h 81"/>
                <a:gd name="T54" fmla="*/ 2147483647 w 453"/>
                <a:gd name="T55" fmla="*/ 2147483647 h 81"/>
                <a:gd name="T56" fmla="*/ 2147483647 w 453"/>
                <a:gd name="T57" fmla="*/ 2147483647 h 81"/>
                <a:gd name="T58" fmla="*/ 2147483647 w 453"/>
                <a:gd name="T59" fmla="*/ 2147483647 h 81"/>
                <a:gd name="T60" fmla="*/ 2147483647 w 453"/>
                <a:gd name="T61" fmla="*/ 2147483647 h 81"/>
                <a:gd name="T62" fmla="*/ 2147483647 w 453"/>
                <a:gd name="T63" fmla="*/ 2147483647 h 81"/>
                <a:gd name="T64" fmla="*/ 2147483647 w 453"/>
                <a:gd name="T65" fmla="*/ 2147483647 h 81"/>
                <a:gd name="T66" fmla="*/ 2147483647 w 453"/>
                <a:gd name="T67" fmla="*/ 2147483647 h 81"/>
                <a:gd name="T68" fmla="*/ 2147483647 w 453"/>
                <a:gd name="T69" fmla="*/ 2147483647 h 81"/>
                <a:gd name="T70" fmla="*/ 2147483647 w 453"/>
                <a:gd name="T71" fmla="*/ 2147483647 h 81"/>
                <a:gd name="T72" fmla="*/ 2147483647 w 453"/>
                <a:gd name="T73" fmla="*/ 2147483647 h 81"/>
                <a:gd name="T74" fmla="*/ 2147483647 w 453"/>
                <a:gd name="T75" fmla="*/ 2147483647 h 81"/>
                <a:gd name="T76" fmla="*/ 2147483647 w 453"/>
                <a:gd name="T77" fmla="*/ 2147483647 h 81"/>
                <a:gd name="T78" fmla="*/ 2147483647 w 453"/>
                <a:gd name="T79" fmla="*/ 2147483647 h 81"/>
                <a:gd name="T80" fmla="*/ 2147483647 w 453"/>
                <a:gd name="T81" fmla="*/ 2147483647 h 81"/>
                <a:gd name="T82" fmla="*/ 2147483647 w 453"/>
                <a:gd name="T83" fmla="*/ 2147483647 h 81"/>
                <a:gd name="T84" fmla="*/ 2147483647 w 453"/>
                <a:gd name="T85" fmla="*/ 2147483647 h 81"/>
                <a:gd name="T86" fmla="*/ 2147483647 w 453"/>
                <a:gd name="T87" fmla="*/ 2147483647 h 81"/>
                <a:gd name="T88" fmla="*/ 2147483647 w 453"/>
                <a:gd name="T89" fmla="*/ 2147483647 h 81"/>
                <a:gd name="T90" fmla="*/ 2147483647 w 453"/>
                <a:gd name="T91" fmla="*/ 2147483647 h 81"/>
                <a:gd name="T92" fmla="*/ 2147483647 w 453"/>
                <a:gd name="T93" fmla="*/ 2147483647 h 81"/>
                <a:gd name="T94" fmla="*/ 2147483647 w 453"/>
                <a:gd name="T95" fmla="*/ 2147483647 h 81"/>
                <a:gd name="T96" fmla="*/ 2147483647 w 453"/>
                <a:gd name="T97" fmla="*/ 2147483647 h 81"/>
                <a:gd name="T98" fmla="*/ 2147483647 w 453"/>
                <a:gd name="T99" fmla="*/ 2147483647 h 81"/>
                <a:gd name="T100" fmla="*/ 2147483647 w 453"/>
                <a:gd name="T101" fmla="*/ 2147483647 h 81"/>
                <a:gd name="T102" fmla="*/ 2147483647 w 453"/>
                <a:gd name="T103" fmla="*/ 2147483647 h 81"/>
                <a:gd name="T104" fmla="*/ 2147483647 w 453"/>
                <a:gd name="T105" fmla="*/ 2147483647 h 81"/>
                <a:gd name="T106" fmla="*/ 2147483647 w 453"/>
                <a:gd name="T107" fmla="*/ 2147483647 h 81"/>
                <a:gd name="T108" fmla="*/ 2147483647 w 453"/>
                <a:gd name="T109" fmla="*/ 0 h 81"/>
                <a:gd name="T110" fmla="*/ 0 w 453"/>
                <a:gd name="T111" fmla="*/ 2147483647 h 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53"/>
                <a:gd name="T169" fmla="*/ 0 h 81"/>
                <a:gd name="T170" fmla="*/ 453 w 453"/>
                <a:gd name="T171" fmla="*/ 81 h 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53" h="81">
                  <a:moveTo>
                    <a:pt x="0" y="30"/>
                  </a:moveTo>
                  <a:lnTo>
                    <a:pt x="8" y="34"/>
                  </a:lnTo>
                  <a:lnTo>
                    <a:pt x="14" y="40"/>
                  </a:lnTo>
                  <a:lnTo>
                    <a:pt x="21" y="43"/>
                  </a:lnTo>
                  <a:lnTo>
                    <a:pt x="29" y="49"/>
                  </a:lnTo>
                  <a:lnTo>
                    <a:pt x="37" y="53"/>
                  </a:lnTo>
                  <a:lnTo>
                    <a:pt x="44" y="57"/>
                  </a:lnTo>
                  <a:lnTo>
                    <a:pt x="52" y="60"/>
                  </a:lnTo>
                  <a:lnTo>
                    <a:pt x="61" y="64"/>
                  </a:lnTo>
                  <a:lnTo>
                    <a:pt x="69" y="66"/>
                  </a:lnTo>
                  <a:lnTo>
                    <a:pt x="78" y="70"/>
                  </a:lnTo>
                  <a:lnTo>
                    <a:pt x="86" y="72"/>
                  </a:lnTo>
                  <a:lnTo>
                    <a:pt x="97" y="74"/>
                  </a:lnTo>
                  <a:lnTo>
                    <a:pt x="105" y="76"/>
                  </a:lnTo>
                  <a:lnTo>
                    <a:pt x="114" y="78"/>
                  </a:lnTo>
                  <a:lnTo>
                    <a:pt x="122" y="79"/>
                  </a:lnTo>
                  <a:lnTo>
                    <a:pt x="133" y="81"/>
                  </a:lnTo>
                  <a:lnTo>
                    <a:pt x="141" y="81"/>
                  </a:lnTo>
                  <a:lnTo>
                    <a:pt x="151" y="81"/>
                  </a:lnTo>
                  <a:lnTo>
                    <a:pt x="158" y="81"/>
                  </a:lnTo>
                  <a:lnTo>
                    <a:pt x="170" y="81"/>
                  </a:lnTo>
                  <a:lnTo>
                    <a:pt x="177" y="81"/>
                  </a:lnTo>
                  <a:lnTo>
                    <a:pt x="187" y="81"/>
                  </a:lnTo>
                  <a:lnTo>
                    <a:pt x="198" y="79"/>
                  </a:lnTo>
                  <a:lnTo>
                    <a:pt x="208" y="79"/>
                  </a:lnTo>
                  <a:lnTo>
                    <a:pt x="215" y="79"/>
                  </a:lnTo>
                  <a:lnTo>
                    <a:pt x="227" y="78"/>
                  </a:lnTo>
                  <a:lnTo>
                    <a:pt x="234" y="76"/>
                  </a:lnTo>
                  <a:lnTo>
                    <a:pt x="244" y="76"/>
                  </a:lnTo>
                  <a:lnTo>
                    <a:pt x="253" y="74"/>
                  </a:lnTo>
                  <a:lnTo>
                    <a:pt x="263" y="72"/>
                  </a:lnTo>
                  <a:lnTo>
                    <a:pt x="272" y="72"/>
                  </a:lnTo>
                  <a:lnTo>
                    <a:pt x="282" y="70"/>
                  </a:lnTo>
                  <a:lnTo>
                    <a:pt x="289" y="66"/>
                  </a:lnTo>
                  <a:lnTo>
                    <a:pt x="299" y="66"/>
                  </a:lnTo>
                  <a:lnTo>
                    <a:pt x="306" y="62"/>
                  </a:lnTo>
                  <a:lnTo>
                    <a:pt x="314" y="60"/>
                  </a:lnTo>
                  <a:lnTo>
                    <a:pt x="322" y="59"/>
                  </a:lnTo>
                  <a:lnTo>
                    <a:pt x="331" y="57"/>
                  </a:lnTo>
                  <a:lnTo>
                    <a:pt x="339" y="53"/>
                  </a:lnTo>
                  <a:lnTo>
                    <a:pt x="348" y="53"/>
                  </a:lnTo>
                  <a:lnTo>
                    <a:pt x="354" y="49"/>
                  </a:lnTo>
                  <a:lnTo>
                    <a:pt x="362" y="47"/>
                  </a:lnTo>
                  <a:lnTo>
                    <a:pt x="369" y="45"/>
                  </a:lnTo>
                  <a:lnTo>
                    <a:pt x="377" y="43"/>
                  </a:lnTo>
                  <a:lnTo>
                    <a:pt x="382" y="40"/>
                  </a:lnTo>
                  <a:lnTo>
                    <a:pt x="388" y="38"/>
                  </a:lnTo>
                  <a:lnTo>
                    <a:pt x="396" y="36"/>
                  </a:lnTo>
                  <a:lnTo>
                    <a:pt x="402" y="34"/>
                  </a:lnTo>
                  <a:lnTo>
                    <a:pt x="411" y="30"/>
                  </a:lnTo>
                  <a:lnTo>
                    <a:pt x="421" y="26"/>
                  </a:lnTo>
                  <a:lnTo>
                    <a:pt x="430" y="22"/>
                  </a:lnTo>
                  <a:lnTo>
                    <a:pt x="438" y="21"/>
                  </a:lnTo>
                  <a:lnTo>
                    <a:pt x="443" y="17"/>
                  </a:lnTo>
                  <a:lnTo>
                    <a:pt x="447" y="17"/>
                  </a:lnTo>
                  <a:lnTo>
                    <a:pt x="449" y="15"/>
                  </a:lnTo>
                  <a:lnTo>
                    <a:pt x="453" y="15"/>
                  </a:lnTo>
                  <a:lnTo>
                    <a:pt x="449" y="15"/>
                  </a:lnTo>
                  <a:lnTo>
                    <a:pt x="443" y="17"/>
                  </a:lnTo>
                  <a:lnTo>
                    <a:pt x="434" y="19"/>
                  </a:lnTo>
                  <a:lnTo>
                    <a:pt x="424" y="22"/>
                  </a:lnTo>
                  <a:lnTo>
                    <a:pt x="417" y="22"/>
                  </a:lnTo>
                  <a:lnTo>
                    <a:pt x="409" y="24"/>
                  </a:lnTo>
                  <a:lnTo>
                    <a:pt x="402" y="26"/>
                  </a:lnTo>
                  <a:lnTo>
                    <a:pt x="394" y="28"/>
                  </a:lnTo>
                  <a:lnTo>
                    <a:pt x="384" y="30"/>
                  </a:lnTo>
                  <a:lnTo>
                    <a:pt x="377" y="32"/>
                  </a:lnTo>
                  <a:lnTo>
                    <a:pt x="367" y="34"/>
                  </a:lnTo>
                  <a:lnTo>
                    <a:pt x="358" y="38"/>
                  </a:lnTo>
                  <a:lnTo>
                    <a:pt x="348" y="40"/>
                  </a:lnTo>
                  <a:lnTo>
                    <a:pt x="339" y="41"/>
                  </a:lnTo>
                  <a:lnTo>
                    <a:pt x="327" y="43"/>
                  </a:lnTo>
                  <a:lnTo>
                    <a:pt x="318" y="47"/>
                  </a:lnTo>
                  <a:lnTo>
                    <a:pt x="306" y="47"/>
                  </a:lnTo>
                  <a:lnTo>
                    <a:pt x="297" y="51"/>
                  </a:lnTo>
                  <a:lnTo>
                    <a:pt x="286" y="53"/>
                  </a:lnTo>
                  <a:lnTo>
                    <a:pt x="276" y="57"/>
                  </a:lnTo>
                  <a:lnTo>
                    <a:pt x="267" y="57"/>
                  </a:lnTo>
                  <a:lnTo>
                    <a:pt x="257" y="59"/>
                  </a:lnTo>
                  <a:lnTo>
                    <a:pt x="248" y="60"/>
                  </a:lnTo>
                  <a:lnTo>
                    <a:pt x="236" y="62"/>
                  </a:lnTo>
                  <a:lnTo>
                    <a:pt x="227" y="64"/>
                  </a:lnTo>
                  <a:lnTo>
                    <a:pt x="219" y="64"/>
                  </a:lnTo>
                  <a:lnTo>
                    <a:pt x="211" y="66"/>
                  </a:lnTo>
                  <a:lnTo>
                    <a:pt x="204" y="68"/>
                  </a:lnTo>
                  <a:lnTo>
                    <a:pt x="196" y="66"/>
                  </a:lnTo>
                  <a:lnTo>
                    <a:pt x="187" y="66"/>
                  </a:lnTo>
                  <a:lnTo>
                    <a:pt x="179" y="66"/>
                  </a:lnTo>
                  <a:lnTo>
                    <a:pt x="172" y="66"/>
                  </a:lnTo>
                  <a:lnTo>
                    <a:pt x="164" y="64"/>
                  </a:lnTo>
                  <a:lnTo>
                    <a:pt x="156" y="62"/>
                  </a:lnTo>
                  <a:lnTo>
                    <a:pt x="147" y="60"/>
                  </a:lnTo>
                  <a:lnTo>
                    <a:pt x="141" y="59"/>
                  </a:lnTo>
                  <a:lnTo>
                    <a:pt x="132" y="57"/>
                  </a:lnTo>
                  <a:lnTo>
                    <a:pt x="124" y="53"/>
                  </a:lnTo>
                  <a:lnTo>
                    <a:pt x="116" y="49"/>
                  </a:lnTo>
                  <a:lnTo>
                    <a:pt x="111" y="47"/>
                  </a:lnTo>
                  <a:lnTo>
                    <a:pt x="101" y="43"/>
                  </a:lnTo>
                  <a:lnTo>
                    <a:pt x="95" y="40"/>
                  </a:lnTo>
                  <a:lnTo>
                    <a:pt x="88" y="38"/>
                  </a:lnTo>
                  <a:lnTo>
                    <a:pt x="82" y="34"/>
                  </a:lnTo>
                  <a:lnTo>
                    <a:pt x="76" y="32"/>
                  </a:lnTo>
                  <a:lnTo>
                    <a:pt x="69" y="28"/>
                  </a:lnTo>
                  <a:lnTo>
                    <a:pt x="63" y="24"/>
                  </a:lnTo>
                  <a:lnTo>
                    <a:pt x="57" y="22"/>
                  </a:lnTo>
                  <a:lnTo>
                    <a:pt x="48" y="15"/>
                  </a:lnTo>
                  <a:lnTo>
                    <a:pt x="40" y="11"/>
                  </a:lnTo>
                  <a:lnTo>
                    <a:pt x="31" y="5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8" name="Freeform 91"/>
            <p:cNvSpPr>
              <a:spLocks/>
            </p:cNvSpPr>
            <p:nvPr/>
          </p:nvSpPr>
          <p:spPr bwMode="auto">
            <a:xfrm>
              <a:off x="3175000" y="2365375"/>
              <a:ext cx="77787" cy="144463"/>
            </a:xfrm>
            <a:custGeom>
              <a:avLst/>
              <a:gdLst>
                <a:gd name="T0" fmla="*/ 2147483647 w 99"/>
                <a:gd name="T1" fmla="*/ 0 h 180"/>
                <a:gd name="T2" fmla="*/ 2147483647 w 99"/>
                <a:gd name="T3" fmla="*/ 2147483647 h 180"/>
                <a:gd name="T4" fmla="*/ 2147483647 w 99"/>
                <a:gd name="T5" fmla="*/ 2147483647 h 180"/>
                <a:gd name="T6" fmla="*/ 2147483647 w 99"/>
                <a:gd name="T7" fmla="*/ 2147483647 h 180"/>
                <a:gd name="T8" fmla="*/ 2147483647 w 99"/>
                <a:gd name="T9" fmla="*/ 2147483647 h 180"/>
                <a:gd name="T10" fmla="*/ 2147483647 w 99"/>
                <a:gd name="T11" fmla="*/ 2147483647 h 180"/>
                <a:gd name="T12" fmla="*/ 2147483647 w 99"/>
                <a:gd name="T13" fmla="*/ 2147483647 h 180"/>
                <a:gd name="T14" fmla="*/ 2147483647 w 99"/>
                <a:gd name="T15" fmla="*/ 2147483647 h 180"/>
                <a:gd name="T16" fmla="*/ 2147483647 w 99"/>
                <a:gd name="T17" fmla="*/ 2147483647 h 180"/>
                <a:gd name="T18" fmla="*/ 2147483647 w 99"/>
                <a:gd name="T19" fmla="*/ 2147483647 h 180"/>
                <a:gd name="T20" fmla="*/ 2147483647 w 99"/>
                <a:gd name="T21" fmla="*/ 2147483647 h 180"/>
                <a:gd name="T22" fmla="*/ 2147483647 w 99"/>
                <a:gd name="T23" fmla="*/ 2147483647 h 180"/>
                <a:gd name="T24" fmla="*/ 2147483647 w 99"/>
                <a:gd name="T25" fmla="*/ 2147483647 h 180"/>
                <a:gd name="T26" fmla="*/ 2147483647 w 99"/>
                <a:gd name="T27" fmla="*/ 2147483647 h 180"/>
                <a:gd name="T28" fmla="*/ 2147483647 w 99"/>
                <a:gd name="T29" fmla="*/ 2147483647 h 180"/>
                <a:gd name="T30" fmla="*/ 2147483647 w 99"/>
                <a:gd name="T31" fmla="*/ 2147483647 h 180"/>
                <a:gd name="T32" fmla="*/ 2147483647 w 99"/>
                <a:gd name="T33" fmla="*/ 2147483647 h 180"/>
                <a:gd name="T34" fmla="*/ 2147483647 w 99"/>
                <a:gd name="T35" fmla="*/ 2147483647 h 180"/>
                <a:gd name="T36" fmla="*/ 2147483647 w 99"/>
                <a:gd name="T37" fmla="*/ 2147483647 h 180"/>
                <a:gd name="T38" fmla="*/ 2147483647 w 99"/>
                <a:gd name="T39" fmla="*/ 2147483647 h 180"/>
                <a:gd name="T40" fmla="*/ 2147483647 w 99"/>
                <a:gd name="T41" fmla="*/ 2147483647 h 180"/>
                <a:gd name="T42" fmla="*/ 2147483647 w 99"/>
                <a:gd name="T43" fmla="*/ 2147483647 h 180"/>
                <a:gd name="T44" fmla="*/ 2147483647 w 99"/>
                <a:gd name="T45" fmla="*/ 2147483647 h 180"/>
                <a:gd name="T46" fmla="*/ 2147483647 w 99"/>
                <a:gd name="T47" fmla="*/ 2147483647 h 180"/>
                <a:gd name="T48" fmla="*/ 2147483647 w 99"/>
                <a:gd name="T49" fmla="*/ 2147483647 h 180"/>
                <a:gd name="T50" fmla="*/ 2147483647 w 99"/>
                <a:gd name="T51" fmla="*/ 2147483647 h 180"/>
                <a:gd name="T52" fmla="*/ 2147483647 w 99"/>
                <a:gd name="T53" fmla="*/ 2147483647 h 180"/>
                <a:gd name="T54" fmla="*/ 2147483647 w 99"/>
                <a:gd name="T55" fmla="*/ 2147483647 h 180"/>
                <a:gd name="T56" fmla="*/ 2147483647 w 99"/>
                <a:gd name="T57" fmla="*/ 2147483647 h 180"/>
                <a:gd name="T58" fmla="*/ 2147483647 w 99"/>
                <a:gd name="T59" fmla="*/ 2147483647 h 180"/>
                <a:gd name="T60" fmla="*/ 2147483647 w 99"/>
                <a:gd name="T61" fmla="*/ 2147483647 h 180"/>
                <a:gd name="T62" fmla="*/ 2147483647 w 99"/>
                <a:gd name="T63" fmla="*/ 2147483647 h 180"/>
                <a:gd name="T64" fmla="*/ 2147483647 w 99"/>
                <a:gd name="T65" fmla="*/ 2147483647 h 180"/>
                <a:gd name="T66" fmla="*/ 2147483647 w 99"/>
                <a:gd name="T67" fmla="*/ 2147483647 h 180"/>
                <a:gd name="T68" fmla="*/ 2147483647 w 99"/>
                <a:gd name="T69" fmla="*/ 2147483647 h 180"/>
                <a:gd name="T70" fmla="*/ 2147483647 w 99"/>
                <a:gd name="T71" fmla="*/ 2147483647 h 180"/>
                <a:gd name="T72" fmla="*/ 2147483647 w 99"/>
                <a:gd name="T73" fmla="*/ 2147483647 h 180"/>
                <a:gd name="T74" fmla="*/ 2147483647 w 99"/>
                <a:gd name="T75" fmla="*/ 2147483647 h 180"/>
                <a:gd name="T76" fmla="*/ 2147483647 w 99"/>
                <a:gd name="T77" fmla="*/ 2147483647 h 180"/>
                <a:gd name="T78" fmla="*/ 2147483647 w 99"/>
                <a:gd name="T79" fmla="*/ 2147483647 h 180"/>
                <a:gd name="T80" fmla="*/ 2147483647 w 99"/>
                <a:gd name="T81" fmla="*/ 2147483647 h 180"/>
                <a:gd name="T82" fmla="*/ 2147483647 w 99"/>
                <a:gd name="T83" fmla="*/ 2147483647 h 180"/>
                <a:gd name="T84" fmla="*/ 2147483647 w 99"/>
                <a:gd name="T85" fmla="*/ 2147483647 h 180"/>
                <a:gd name="T86" fmla="*/ 2147483647 w 99"/>
                <a:gd name="T87" fmla="*/ 2147483647 h 180"/>
                <a:gd name="T88" fmla="*/ 2147483647 w 99"/>
                <a:gd name="T89" fmla="*/ 2147483647 h 180"/>
                <a:gd name="T90" fmla="*/ 2147483647 w 99"/>
                <a:gd name="T91" fmla="*/ 2147483647 h 180"/>
                <a:gd name="T92" fmla="*/ 2147483647 w 99"/>
                <a:gd name="T93" fmla="*/ 2147483647 h 180"/>
                <a:gd name="T94" fmla="*/ 0 w 99"/>
                <a:gd name="T95" fmla="*/ 2147483647 h 180"/>
                <a:gd name="T96" fmla="*/ 0 w 99"/>
                <a:gd name="T97" fmla="*/ 2147483647 h 180"/>
                <a:gd name="T98" fmla="*/ 2147483647 w 99"/>
                <a:gd name="T99" fmla="*/ 0 h 180"/>
                <a:gd name="T100" fmla="*/ 2147483647 w 99"/>
                <a:gd name="T101" fmla="*/ 0 h 1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9"/>
                <a:gd name="T154" fmla="*/ 0 h 180"/>
                <a:gd name="T155" fmla="*/ 99 w 99"/>
                <a:gd name="T156" fmla="*/ 180 h 18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9" h="180">
                  <a:moveTo>
                    <a:pt x="27" y="0"/>
                  </a:moveTo>
                  <a:lnTo>
                    <a:pt x="31" y="7"/>
                  </a:lnTo>
                  <a:lnTo>
                    <a:pt x="34" y="15"/>
                  </a:lnTo>
                  <a:lnTo>
                    <a:pt x="36" y="23"/>
                  </a:lnTo>
                  <a:lnTo>
                    <a:pt x="42" y="30"/>
                  </a:lnTo>
                  <a:lnTo>
                    <a:pt x="44" y="38"/>
                  </a:lnTo>
                  <a:lnTo>
                    <a:pt x="50" y="45"/>
                  </a:lnTo>
                  <a:lnTo>
                    <a:pt x="53" y="53"/>
                  </a:lnTo>
                  <a:lnTo>
                    <a:pt x="57" y="63"/>
                  </a:lnTo>
                  <a:lnTo>
                    <a:pt x="61" y="70"/>
                  </a:lnTo>
                  <a:lnTo>
                    <a:pt x="65" y="78"/>
                  </a:lnTo>
                  <a:lnTo>
                    <a:pt x="69" y="85"/>
                  </a:lnTo>
                  <a:lnTo>
                    <a:pt x="72" y="95"/>
                  </a:lnTo>
                  <a:lnTo>
                    <a:pt x="76" y="102"/>
                  </a:lnTo>
                  <a:lnTo>
                    <a:pt x="78" y="110"/>
                  </a:lnTo>
                  <a:lnTo>
                    <a:pt x="82" y="118"/>
                  </a:lnTo>
                  <a:lnTo>
                    <a:pt x="86" y="125"/>
                  </a:lnTo>
                  <a:lnTo>
                    <a:pt x="88" y="131"/>
                  </a:lnTo>
                  <a:lnTo>
                    <a:pt x="89" y="137"/>
                  </a:lnTo>
                  <a:lnTo>
                    <a:pt x="91" y="144"/>
                  </a:lnTo>
                  <a:lnTo>
                    <a:pt x="93" y="150"/>
                  </a:lnTo>
                  <a:lnTo>
                    <a:pt x="97" y="159"/>
                  </a:lnTo>
                  <a:lnTo>
                    <a:pt x="99" y="169"/>
                  </a:lnTo>
                  <a:lnTo>
                    <a:pt x="99" y="175"/>
                  </a:lnTo>
                  <a:lnTo>
                    <a:pt x="99" y="178"/>
                  </a:lnTo>
                  <a:lnTo>
                    <a:pt x="97" y="180"/>
                  </a:lnTo>
                  <a:lnTo>
                    <a:pt x="93" y="178"/>
                  </a:lnTo>
                  <a:lnTo>
                    <a:pt x="88" y="173"/>
                  </a:lnTo>
                  <a:lnTo>
                    <a:pt x="82" y="167"/>
                  </a:lnTo>
                  <a:lnTo>
                    <a:pt x="72" y="158"/>
                  </a:lnTo>
                  <a:lnTo>
                    <a:pt x="67" y="148"/>
                  </a:lnTo>
                  <a:lnTo>
                    <a:pt x="63" y="142"/>
                  </a:lnTo>
                  <a:lnTo>
                    <a:pt x="59" y="135"/>
                  </a:lnTo>
                  <a:lnTo>
                    <a:pt x="55" y="129"/>
                  </a:lnTo>
                  <a:lnTo>
                    <a:pt x="51" y="123"/>
                  </a:lnTo>
                  <a:lnTo>
                    <a:pt x="48" y="116"/>
                  </a:lnTo>
                  <a:lnTo>
                    <a:pt x="44" y="110"/>
                  </a:lnTo>
                  <a:lnTo>
                    <a:pt x="40" y="102"/>
                  </a:lnTo>
                  <a:lnTo>
                    <a:pt x="36" y="99"/>
                  </a:lnTo>
                  <a:lnTo>
                    <a:pt x="32" y="91"/>
                  </a:lnTo>
                  <a:lnTo>
                    <a:pt x="29" y="85"/>
                  </a:lnTo>
                  <a:lnTo>
                    <a:pt x="25" y="78"/>
                  </a:lnTo>
                  <a:lnTo>
                    <a:pt x="21" y="72"/>
                  </a:lnTo>
                  <a:lnTo>
                    <a:pt x="15" y="59"/>
                  </a:lnTo>
                  <a:lnTo>
                    <a:pt x="11" y="51"/>
                  </a:lnTo>
                  <a:lnTo>
                    <a:pt x="6" y="42"/>
                  </a:lnTo>
                  <a:lnTo>
                    <a:pt x="4" y="36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99" name="Freeform 92"/>
            <p:cNvSpPr>
              <a:spLocks/>
            </p:cNvSpPr>
            <p:nvPr/>
          </p:nvSpPr>
          <p:spPr bwMode="auto">
            <a:xfrm>
              <a:off x="2690813" y="2420938"/>
              <a:ext cx="655637" cy="284163"/>
            </a:xfrm>
            <a:custGeom>
              <a:avLst/>
              <a:gdLst>
                <a:gd name="T0" fmla="*/ 2147483647 w 825"/>
                <a:gd name="T1" fmla="*/ 2147483647 h 359"/>
                <a:gd name="T2" fmla="*/ 2147483647 w 825"/>
                <a:gd name="T3" fmla="*/ 2147483647 h 359"/>
                <a:gd name="T4" fmla="*/ 2147483647 w 825"/>
                <a:gd name="T5" fmla="*/ 2147483647 h 359"/>
                <a:gd name="T6" fmla="*/ 2147483647 w 825"/>
                <a:gd name="T7" fmla="*/ 2147483647 h 359"/>
                <a:gd name="T8" fmla="*/ 2147483647 w 825"/>
                <a:gd name="T9" fmla="*/ 2147483647 h 359"/>
                <a:gd name="T10" fmla="*/ 2147483647 w 825"/>
                <a:gd name="T11" fmla="*/ 2147483647 h 359"/>
                <a:gd name="T12" fmla="*/ 0 w 825"/>
                <a:gd name="T13" fmla="*/ 2147483647 h 359"/>
                <a:gd name="T14" fmla="*/ 2147483647 w 825"/>
                <a:gd name="T15" fmla="*/ 2147483647 h 359"/>
                <a:gd name="T16" fmla="*/ 2147483647 w 825"/>
                <a:gd name="T17" fmla="*/ 2147483647 h 359"/>
                <a:gd name="T18" fmla="*/ 2147483647 w 825"/>
                <a:gd name="T19" fmla="*/ 2147483647 h 359"/>
                <a:gd name="T20" fmla="*/ 2147483647 w 825"/>
                <a:gd name="T21" fmla="*/ 2147483647 h 359"/>
                <a:gd name="T22" fmla="*/ 2147483647 w 825"/>
                <a:gd name="T23" fmla="*/ 2147483647 h 359"/>
                <a:gd name="T24" fmla="*/ 2147483647 w 825"/>
                <a:gd name="T25" fmla="*/ 2147483647 h 359"/>
                <a:gd name="T26" fmla="*/ 2147483647 w 825"/>
                <a:gd name="T27" fmla="*/ 2147483647 h 359"/>
                <a:gd name="T28" fmla="*/ 2147483647 w 825"/>
                <a:gd name="T29" fmla="*/ 2147483647 h 359"/>
                <a:gd name="T30" fmla="*/ 2147483647 w 825"/>
                <a:gd name="T31" fmla="*/ 2147483647 h 359"/>
                <a:gd name="T32" fmla="*/ 2147483647 w 825"/>
                <a:gd name="T33" fmla="*/ 2147483647 h 359"/>
                <a:gd name="T34" fmla="*/ 2147483647 w 825"/>
                <a:gd name="T35" fmla="*/ 2147483647 h 359"/>
                <a:gd name="T36" fmla="*/ 2147483647 w 825"/>
                <a:gd name="T37" fmla="*/ 2147483647 h 359"/>
                <a:gd name="T38" fmla="*/ 2147483647 w 825"/>
                <a:gd name="T39" fmla="*/ 2147483647 h 359"/>
                <a:gd name="T40" fmla="*/ 2147483647 w 825"/>
                <a:gd name="T41" fmla="*/ 2147483647 h 359"/>
                <a:gd name="T42" fmla="*/ 2147483647 w 825"/>
                <a:gd name="T43" fmla="*/ 2147483647 h 359"/>
                <a:gd name="T44" fmla="*/ 2147483647 w 825"/>
                <a:gd name="T45" fmla="*/ 2147483647 h 359"/>
                <a:gd name="T46" fmla="*/ 2147483647 w 825"/>
                <a:gd name="T47" fmla="*/ 2147483647 h 359"/>
                <a:gd name="T48" fmla="*/ 2147483647 w 825"/>
                <a:gd name="T49" fmla="*/ 2147483647 h 359"/>
                <a:gd name="T50" fmla="*/ 2147483647 w 825"/>
                <a:gd name="T51" fmla="*/ 2147483647 h 359"/>
                <a:gd name="T52" fmla="*/ 2147483647 w 825"/>
                <a:gd name="T53" fmla="*/ 2147483647 h 359"/>
                <a:gd name="T54" fmla="*/ 2147483647 w 825"/>
                <a:gd name="T55" fmla="*/ 2147483647 h 359"/>
                <a:gd name="T56" fmla="*/ 2147483647 w 825"/>
                <a:gd name="T57" fmla="*/ 2147483647 h 359"/>
                <a:gd name="T58" fmla="*/ 2147483647 w 825"/>
                <a:gd name="T59" fmla="*/ 2147483647 h 359"/>
                <a:gd name="T60" fmla="*/ 2147483647 w 825"/>
                <a:gd name="T61" fmla="*/ 2147483647 h 359"/>
                <a:gd name="T62" fmla="*/ 2147483647 w 825"/>
                <a:gd name="T63" fmla="*/ 2147483647 h 359"/>
                <a:gd name="T64" fmla="*/ 2147483647 w 825"/>
                <a:gd name="T65" fmla="*/ 2147483647 h 359"/>
                <a:gd name="T66" fmla="*/ 2147483647 w 825"/>
                <a:gd name="T67" fmla="*/ 2147483647 h 359"/>
                <a:gd name="T68" fmla="*/ 2147483647 w 825"/>
                <a:gd name="T69" fmla="*/ 2147483647 h 359"/>
                <a:gd name="T70" fmla="*/ 2147483647 w 825"/>
                <a:gd name="T71" fmla="*/ 2147483647 h 359"/>
                <a:gd name="T72" fmla="*/ 2147483647 w 825"/>
                <a:gd name="T73" fmla="*/ 2147483647 h 359"/>
                <a:gd name="T74" fmla="*/ 2147483647 w 825"/>
                <a:gd name="T75" fmla="*/ 2147483647 h 359"/>
                <a:gd name="T76" fmla="*/ 2147483647 w 825"/>
                <a:gd name="T77" fmla="*/ 2147483647 h 359"/>
                <a:gd name="T78" fmla="*/ 2147483647 w 825"/>
                <a:gd name="T79" fmla="*/ 2147483647 h 359"/>
                <a:gd name="T80" fmla="*/ 2147483647 w 825"/>
                <a:gd name="T81" fmla="*/ 2147483647 h 359"/>
                <a:gd name="T82" fmla="*/ 2147483647 w 825"/>
                <a:gd name="T83" fmla="*/ 2147483647 h 359"/>
                <a:gd name="T84" fmla="*/ 2147483647 w 825"/>
                <a:gd name="T85" fmla="*/ 2147483647 h 359"/>
                <a:gd name="T86" fmla="*/ 2147483647 w 825"/>
                <a:gd name="T87" fmla="*/ 2147483647 h 359"/>
                <a:gd name="T88" fmla="*/ 2147483647 w 825"/>
                <a:gd name="T89" fmla="*/ 2147483647 h 359"/>
                <a:gd name="T90" fmla="*/ 2147483647 w 825"/>
                <a:gd name="T91" fmla="*/ 2147483647 h 359"/>
                <a:gd name="T92" fmla="*/ 2147483647 w 825"/>
                <a:gd name="T93" fmla="*/ 2147483647 h 359"/>
                <a:gd name="T94" fmla="*/ 2147483647 w 825"/>
                <a:gd name="T95" fmla="*/ 2147483647 h 359"/>
                <a:gd name="T96" fmla="*/ 2147483647 w 825"/>
                <a:gd name="T97" fmla="*/ 2147483647 h 359"/>
                <a:gd name="T98" fmla="*/ 2147483647 w 825"/>
                <a:gd name="T99" fmla="*/ 2147483647 h 359"/>
                <a:gd name="T100" fmla="*/ 2147483647 w 825"/>
                <a:gd name="T101" fmla="*/ 2147483647 h 359"/>
                <a:gd name="T102" fmla="*/ 2147483647 w 825"/>
                <a:gd name="T103" fmla="*/ 2147483647 h 359"/>
                <a:gd name="T104" fmla="*/ 2147483647 w 825"/>
                <a:gd name="T105" fmla="*/ 2147483647 h 359"/>
                <a:gd name="T106" fmla="*/ 2147483647 w 825"/>
                <a:gd name="T107" fmla="*/ 2147483647 h 359"/>
                <a:gd name="T108" fmla="*/ 2147483647 w 825"/>
                <a:gd name="T109" fmla="*/ 2147483647 h 359"/>
                <a:gd name="T110" fmla="*/ 2147483647 w 825"/>
                <a:gd name="T111" fmla="*/ 2147483647 h 359"/>
                <a:gd name="T112" fmla="*/ 2147483647 w 825"/>
                <a:gd name="T113" fmla="*/ 2147483647 h 359"/>
                <a:gd name="T114" fmla="*/ 2147483647 w 825"/>
                <a:gd name="T115" fmla="*/ 2147483647 h 359"/>
                <a:gd name="T116" fmla="*/ 2147483647 w 825"/>
                <a:gd name="T117" fmla="*/ 2147483647 h 35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25"/>
                <a:gd name="T178" fmla="*/ 0 h 359"/>
                <a:gd name="T179" fmla="*/ 825 w 825"/>
                <a:gd name="T180" fmla="*/ 359 h 35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25" h="359">
                  <a:moveTo>
                    <a:pt x="222" y="0"/>
                  </a:moveTo>
                  <a:lnTo>
                    <a:pt x="207" y="2"/>
                  </a:lnTo>
                  <a:lnTo>
                    <a:pt x="194" y="6"/>
                  </a:lnTo>
                  <a:lnTo>
                    <a:pt x="180" y="10"/>
                  </a:lnTo>
                  <a:lnTo>
                    <a:pt x="169" y="14"/>
                  </a:lnTo>
                  <a:lnTo>
                    <a:pt x="156" y="17"/>
                  </a:lnTo>
                  <a:lnTo>
                    <a:pt x="144" y="21"/>
                  </a:lnTo>
                  <a:lnTo>
                    <a:pt x="135" y="25"/>
                  </a:lnTo>
                  <a:lnTo>
                    <a:pt x="123" y="31"/>
                  </a:lnTo>
                  <a:lnTo>
                    <a:pt x="114" y="34"/>
                  </a:lnTo>
                  <a:lnTo>
                    <a:pt x="102" y="40"/>
                  </a:lnTo>
                  <a:lnTo>
                    <a:pt x="95" y="44"/>
                  </a:lnTo>
                  <a:lnTo>
                    <a:pt x="85" y="50"/>
                  </a:lnTo>
                  <a:lnTo>
                    <a:pt x="78" y="53"/>
                  </a:lnTo>
                  <a:lnTo>
                    <a:pt x="68" y="59"/>
                  </a:lnTo>
                  <a:lnTo>
                    <a:pt x="63" y="65"/>
                  </a:lnTo>
                  <a:lnTo>
                    <a:pt x="57" y="71"/>
                  </a:lnTo>
                  <a:lnTo>
                    <a:pt x="49" y="76"/>
                  </a:lnTo>
                  <a:lnTo>
                    <a:pt x="42" y="82"/>
                  </a:lnTo>
                  <a:lnTo>
                    <a:pt x="36" y="88"/>
                  </a:lnTo>
                  <a:lnTo>
                    <a:pt x="32" y="95"/>
                  </a:lnTo>
                  <a:lnTo>
                    <a:pt x="25" y="101"/>
                  </a:lnTo>
                  <a:lnTo>
                    <a:pt x="21" y="107"/>
                  </a:lnTo>
                  <a:lnTo>
                    <a:pt x="17" y="112"/>
                  </a:lnTo>
                  <a:lnTo>
                    <a:pt x="15" y="120"/>
                  </a:lnTo>
                  <a:lnTo>
                    <a:pt x="11" y="126"/>
                  </a:lnTo>
                  <a:lnTo>
                    <a:pt x="7" y="131"/>
                  </a:lnTo>
                  <a:lnTo>
                    <a:pt x="4" y="139"/>
                  </a:lnTo>
                  <a:lnTo>
                    <a:pt x="4" y="145"/>
                  </a:lnTo>
                  <a:lnTo>
                    <a:pt x="2" y="152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90"/>
                  </a:lnTo>
                  <a:lnTo>
                    <a:pt x="2" y="196"/>
                  </a:lnTo>
                  <a:lnTo>
                    <a:pt x="2" y="202"/>
                  </a:lnTo>
                  <a:lnTo>
                    <a:pt x="4" y="209"/>
                  </a:lnTo>
                  <a:lnTo>
                    <a:pt x="6" y="215"/>
                  </a:lnTo>
                  <a:lnTo>
                    <a:pt x="9" y="223"/>
                  </a:lnTo>
                  <a:lnTo>
                    <a:pt x="15" y="232"/>
                  </a:lnTo>
                  <a:lnTo>
                    <a:pt x="23" y="245"/>
                  </a:lnTo>
                  <a:lnTo>
                    <a:pt x="26" y="251"/>
                  </a:lnTo>
                  <a:lnTo>
                    <a:pt x="32" y="257"/>
                  </a:lnTo>
                  <a:lnTo>
                    <a:pt x="36" y="263"/>
                  </a:lnTo>
                  <a:lnTo>
                    <a:pt x="44" y="270"/>
                  </a:lnTo>
                  <a:lnTo>
                    <a:pt x="49" y="274"/>
                  </a:lnTo>
                  <a:lnTo>
                    <a:pt x="53" y="280"/>
                  </a:lnTo>
                  <a:lnTo>
                    <a:pt x="61" y="285"/>
                  </a:lnTo>
                  <a:lnTo>
                    <a:pt x="68" y="289"/>
                  </a:lnTo>
                  <a:lnTo>
                    <a:pt x="74" y="295"/>
                  </a:lnTo>
                  <a:lnTo>
                    <a:pt x="82" y="299"/>
                  </a:lnTo>
                  <a:lnTo>
                    <a:pt x="89" y="302"/>
                  </a:lnTo>
                  <a:lnTo>
                    <a:pt x="99" y="308"/>
                  </a:lnTo>
                  <a:lnTo>
                    <a:pt x="106" y="312"/>
                  </a:lnTo>
                  <a:lnTo>
                    <a:pt x="116" y="316"/>
                  </a:lnTo>
                  <a:lnTo>
                    <a:pt x="125" y="321"/>
                  </a:lnTo>
                  <a:lnTo>
                    <a:pt x="135" y="325"/>
                  </a:lnTo>
                  <a:lnTo>
                    <a:pt x="144" y="329"/>
                  </a:lnTo>
                  <a:lnTo>
                    <a:pt x="156" y="331"/>
                  </a:lnTo>
                  <a:lnTo>
                    <a:pt x="167" y="335"/>
                  </a:lnTo>
                  <a:lnTo>
                    <a:pt x="179" y="340"/>
                  </a:lnTo>
                  <a:lnTo>
                    <a:pt x="188" y="340"/>
                  </a:lnTo>
                  <a:lnTo>
                    <a:pt x="199" y="344"/>
                  </a:lnTo>
                  <a:lnTo>
                    <a:pt x="211" y="344"/>
                  </a:lnTo>
                  <a:lnTo>
                    <a:pt x="222" y="348"/>
                  </a:lnTo>
                  <a:lnTo>
                    <a:pt x="232" y="350"/>
                  </a:lnTo>
                  <a:lnTo>
                    <a:pt x="245" y="352"/>
                  </a:lnTo>
                  <a:lnTo>
                    <a:pt x="256" y="352"/>
                  </a:lnTo>
                  <a:lnTo>
                    <a:pt x="268" y="356"/>
                  </a:lnTo>
                  <a:lnTo>
                    <a:pt x="279" y="356"/>
                  </a:lnTo>
                  <a:lnTo>
                    <a:pt x="291" y="356"/>
                  </a:lnTo>
                  <a:lnTo>
                    <a:pt x="302" y="358"/>
                  </a:lnTo>
                  <a:lnTo>
                    <a:pt x="313" y="358"/>
                  </a:lnTo>
                  <a:lnTo>
                    <a:pt x="325" y="358"/>
                  </a:lnTo>
                  <a:lnTo>
                    <a:pt x="336" y="358"/>
                  </a:lnTo>
                  <a:lnTo>
                    <a:pt x="350" y="358"/>
                  </a:lnTo>
                  <a:lnTo>
                    <a:pt x="361" y="359"/>
                  </a:lnTo>
                  <a:lnTo>
                    <a:pt x="372" y="358"/>
                  </a:lnTo>
                  <a:lnTo>
                    <a:pt x="382" y="358"/>
                  </a:lnTo>
                  <a:lnTo>
                    <a:pt x="393" y="358"/>
                  </a:lnTo>
                  <a:lnTo>
                    <a:pt x="407" y="358"/>
                  </a:lnTo>
                  <a:lnTo>
                    <a:pt x="416" y="356"/>
                  </a:lnTo>
                  <a:lnTo>
                    <a:pt x="429" y="356"/>
                  </a:lnTo>
                  <a:lnTo>
                    <a:pt x="439" y="354"/>
                  </a:lnTo>
                  <a:lnTo>
                    <a:pt x="452" y="354"/>
                  </a:lnTo>
                  <a:lnTo>
                    <a:pt x="462" y="352"/>
                  </a:lnTo>
                  <a:lnTo>
                    <a:pt x="473" y="350"/>
                  </a:lnTo>
                  <a:lnTo>
                    <a:pt x="485" y="348"/>
                  </a:lnTo>
                  <a:lnTo>
                    <a:pt x="496" y="348"/>
                  </a:lnTo>
                  <a:lnTo>
                    <a:pt x="505" y="344"/>
                  </a:lnTo>
                  <a:lnTo>
                    <a:pt x="519" y="344"/>
                  </a:lnTo>
                  <a:lnTo>
                    <a:pt x="528" y="342"/>
                  </a:lnTo>
                  <a:lnTo>
                    <a:pt x="540" y="340"/>
                  </a:lnTo>
                  <a:lnTo>
                    <a:pt x="549" y="337"/>
                  </a:lnTo>
                  <a:lnTo>
                    <a:pt x="559" y="335"/>
                  </a:lnTo>
                  <a:lnTo>
                    <a:pt x="570" y="331"/>
                  </a:lnTo>
                  <a:lnTo>
                    <a:pt x="580" y="329"/>
                  </a:lnTo>
                  <a:lnTo>
                    <a:pt x="591" y="327"/>
                  </a:lnTo>
                  <a:lnTo>
                    <a:pt x="600" y="323"/>
                  </a:lnTo>
                  <a:lnTo>
                    <a:pt x="610" y="321"/>
                  </a:lnTo>
                  <a:lnTo>
                    <a:pt x="621" y="320"/>
                  </a:lnTo>
                  <a:lnTo>
                    <a:pt x="629" y="314"/>
                  </a:lnTo>
                  <a:lnTo>
                    <a:pt x="639" y="312"/>
                  </a:lnTo>
                  <a:lnTo>
                    <a:pt x="648" y="308"/>
                  </a:lnTo>
                  <a:lnTo>
                    <a:pt x="658" y="304"/>
                  </a:lnTo>
                  <a:lnTo>
                    <a:pt x="665" y="301"/>
                  </a:lnTo>
                  <a:lnTo>
                    <a:pt x="675" y="299"/>
                  </a:lnTo>
                  <a:lnTo>
                    <a:pt x="684" y="295"/>
                  </a:lnTo>
                  <a:lnTo>
                    <a:pt x="694" y="291"/>
                  </a:lnTo>
                  <a:lnTo>
                    <a:pt x="701" y="287"/>
                  </a:lnTo>
                  <a:lnTo>
                    <a:pt x="709" y="282"/>
                  </a:lnTo>
                  <a:lnTo>
                    <a:pt x="716" y="278"/>
                  </a:lnTo>
                  <a:lnTo>
                    <a:pt x="724" y="274"/>
                  </a:lnTo>
                  <a:lnTo>
                    <a:pt x="730" y="270"/>
                  </a:lnTo>
                  <a:lnTo>
                    <a:pt x="737" y="266"/>
                  </a:lnTo>
                  <a:lnTo>
                    <a:pt x="745" y="263"/>
                  </a:lnTo>
                  <a:lnTo>
                    <a:pt x="753" y="259"/>
                  </a:lnTo>
                  <a:lnTo>
                    <a:pt x="758" y="255"/>
                  </a:lnTo>
                  <a:lnTo>
                    <a:pt x="764" y="251"/>
                  </a:lnTo>
                  <a:lnTo>
                    <a:pt x="770" y="245"/>
                  </a:lnTo>
                  <a:lnTo>
                    <a:pt x="777" y="242"/>
                  </a:lnTo>
                  <a:lnTo>
                    <a:pt x="787" y="232"/>
                  </a:lnTo>
                  <a:lnTo>
                    <a:pt x="798" y="224"/>
                  </a:lnTo>
                  <a:lnTo>
                    <a:pt x="806" y="215"/>
                  </a:lnTo>
                  <a:lnTo>
                    <a:pt x="813" y="207"/>
                  </a:lnTo>
                  <a:lnTo>
                    <a:pt x="817" y="196"/>
                  </a:lnTo>
                  <a:lnTo>
                    <a:pt x="821" y="188"/>
                  </a:lnTo>
                  <a:lnTo>
                    <a:pt x="825" y="179"/>
                  </a:lnTo>
                  <a:lnTo>
                    <a:pt x="825" y="169"/>
                  </a:lnTo>
                  <a:lnTo>
                    <a:pt x="825" y="160"/>
                  </a:lnTo>
                  <a:lnTo>
                    <a:pt x="825" y="152"/>
                  </a:lnTo>
                  <a:lnTo>
                    <a:pt x="821" y="143"/>
                  </a:lnTo>
                  <a:lnTo>
                    <a:pt x="819" y="135"/>
                  </a:lnTo>
                  <a:lnTo>
                    <a:pt x="815" y="126"/>
                  </a:lnTo>
                  <a:lnTo>
                    <a:pt x="811" y="120"/>
                  </a:lnTo>
                  <a:lnTo>
                    <a:pt x="806" y="110"/>
                  </a:lnTo>
                  <a:lnTo>
                    <a:pt x="800" y="103"/>
                  </a:lnTo>
                  <a:lnTo>
                    <a:pt x="794" y="97"/>
                  </a:lnTo>
                  <a:lnTo>
                    <a:pt x="789" y="90"/>
                  </a:lnTo>
                  <a:lnTo>
                    <a:pt x="781" y="82"/>
                  </a:lnTo>
                  <a:lnTo>
                    <a:pt x="775" y="76"/>
                  </a:lnTo>
                  <a:lnTo>
                    <a:pt x="768" y="69"/>
                  </a:lnTo>
                  <a:lnTo>
                    <a:pt x="760" y="63"/>
                  </a:lnTo>
                  <a:lnTo>
                    <a:pt x="753" y="59"/>
                  </a:lnTo>
                  <a:lnTo>
                    <a:pt x="747" y="53"/>
                  </a:lnTo>
                  <a:lnTo>
                    <a:pt x="739" y="48"/>
                  </a:lnTo>
                  <a:lnTo>
                    <a:pt x="734" y="46"/>
                  </a:lnTo>
                  <a:lnTo>
                    <a:pt x="728" y="40"/>
                  </a:lnTo>
                  <a:lnTo>
                    <a:pt x="722" y="38"/>
                  </a:lnTo>
                  <a:lnTo>
                    <a:pt x="716" y="34"/>
                  </a:lnTo>
                  <a:lnTo>
                    <a:pt x="713" y="33"/>
                  </a:lnTo>
                  <a:lnTo>
                    <a:pt x="707" y="29"/>
                  </a:lnTo>
                  <a:lnTo>
                    <a:pt x="713" y="33"/>
                  </a:lnTo>
                  <a:lnTo>
                    <a:pt x="718" y="38"/>
                  </a:lnTo>
                  <a:lnTo>
                    <a:pt x="728" y="46"/>
                  </a:lnTo>
                  <a:lnTo>
                    <a:pt x="735" y="55"/>
                  </a:lnTo>
                  <a:lnTo>
                    <a:pt x="747" y="67"/>
                  </a:lnTo>
                  <a:lnTo>
                    <a:pt x="751" y="71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70" y="93"/>
                  </a:lnTo>
                  <a:lnTo>
                    <a:pt x="773" y="99"/>
                  </a:lnTo>
                  <a:lnTo>
                    <a:pt x="777" y="105"/>
                  </a:lnTo>
                  <a:lnTo>
                    <a:pt x="783" y="112"/>
                  </a:lnTo>
                  <a:lnTo>
                    <a:pt x="787" y="122"/>
                  </a:lnTo>
                  <a:lnTo>
                    <a:pt x="791" y="128"/>
                  </a:lnTo>
                  <a:lnTo>
                    <a:pt x="794" y="137"/>
                  </a:lnTo>
                  <a:lnTo>
                    <a:pt x="796" y="143"/>
                  </a:lnTo>
                  <a:lnTo>
                    <a:pt x="800" y="152"/>
                  </a:lnTo>
                  <a:lnTo>
                    <a:pt x="800" y="158"/>
                  </a:lnTo>
                  <a:lnTo>
                    <a:pt x="800" y="167"/>
                  </a:lnTo>
                  <a:lnTo>
                    <a:pt x="800" y="173"/>
                  </a:lnTo>
                  <a:lnTo>
                    <a:pt x="800" y="183"/>
                  </a:lnTo>
                  <a:lnTo>
                    <a:pt x="798" y="188"/>
                  </a:lnTo>
                  <a:lnTo>
                    <a:pt x="796" y="196"/>
                  </a:lnTo>
                  <a:lnTo>
                    <a:pt x="791" y="204"/>
                  </a:lnTo>
                  <a:lnTo>
                    <a:pt x="787" y="211"/>
                  </a:lnTo>
                  <a:lnTo>
                    <a:pt x="779" y="219"/>
                  </a:lnTo>
                  <a:lnTo>
                    <a:pt x="772" y="224"/>
                  </a:lnTo>
                  <a:lnTo>
                    <a:pt x="762" y="232"/>
                  </a:lnTo>
                  <a:lnTo>
                    <a:pt x="751" y="238"/>
                  </a:lnTo>
                  <a:lnTo>
                    <a:pt x="743" y="242"/>
                  </a:lnTo>
                  <a:lnTo>
                    <a:pt x="737" y="245"/>
                  </a:lnTo>
                  <a:lnTo>
                    <a:pt x="730" y="249"/>
                  </a:lnTo>
                  <a:lnTo>
                    <a:pt x="724" y="251"/>
                  </a:lnTo>
                  <a:lnTo>
                    <a:pt x="716" y="255"/>
                  </a:lnTo>
                  <a:lnTo>
                    <a:pt x="709" y="259"/>
                  </a:lnTo>
                  <a:lnTo>
                    <a:pt x="701" y="261"/>
                  </a:lnTo>
                  <a:lnTo>
                    <a:pt x="694" y="266"/>
                  </a:lnTo>
                  <a:lnTo>
                    <a:pt x="684" y="268"/>
                  </a:lnTo>
                  <a:lnTo>
                    <a:pt x="677" y="272"/>
                  </a:lnTo>
                  <a:lnTo>
                    <a:pt x="667" y="274"/>
                  </a:lnTo>
                  <a:lnTo>
                    <a:pt x="658" y="278"/>
                  </a:lnTo>
                  <a:lnTo>
                    <a:pt x="648" y="282"/>
                  </a:lnTo>
                  <a:lnTo>
                    <a:pt x="639" y="285"/>
                  </a:lnTo>
                  <a:lnTo>
                    <a:pt x="629" y="287"/>
                  </a:lnTo>
                  <a:lnTo>
                    <a:pt x="619" y="291"/>
                  </a:lnTo>
                  <a:lnTo>
                    <a:pt x="608" y="293"/>
                  </a:lnTo>
                  <a:lnTo>
                    <a:pt x="599" y="297"/>
                  </a:lnTo>
                  <a:lnTo>
                    <a:pt x="587" y="301"/>
                  </a:lnTo>
                  <a:lnTo>
                    <a:pt x="578" y="302"/>
                  </a:lnTo>
                  <a:lnTo>
                    <a:pt x="566" y="306"/>
                  </a:lnTo>
                  <a:lnTo>
                    <a:pt x="557" y="308"/>
                  </a:lnTo>
                  <a:lnTo>
                    <a:pt x="545" y="312"/>
                  </a:lnTo>
                  <a:lnTo>
                    <a:pt x="536" y="314"/>
                  </a:lnTo>
                  <a:lnTo>
                    <a:pt x="523" y="316"/>
                  </a:lnTo>
                  <a:lnTo>
                    <a:pt x="513" y="318"/>
                  </a:lnTo>
                  <a:lnTo>
                    <a:pt x="500" y="320"/>
                  </a:lnTo>
                  <a:lnTo>
                    <a:pt x="490" y="321"/>
                  </a:lnTo>
                  <a:lnTo>
                    <a:pt x="477" y="323"/>
                  </a:lnTo>
                  <a:lnTo>
                    <a:pt x="466" y="325"/>
                  </a:lnTo>
                  <a:lnTo>
                    <a:pt x="454" y="327"/>
                  </a:lnTo>
                  <a:lnTo>
                    <a:pt x="443" y="329"/>
                  </a:lnTo>
                  <a:lnTo>
                    <a:pt x="431" y="329"/>
                  </a:lnTo>
                  <a:lnTo>
                    <a:pt x="420" y="331"/>
                  </a:lnTo>
                  <a:lnTo>
                    <a:pt x="409" y="331"/>
                  </a:lnTo>
                  <a:lnTo>
                    <a:pt x="397" y="333"/>
                  </a:lnTo>
                  <a:lnTo>
                    <a:pt x="386" y="333"/>
                  </a:lnTo>
                  <a:lnTo>
                    <a:pt x="374" y="335"/>
                  </a:lnTo>
                  <a:lnTo>
                    <a:pt x="363" y="335"/>
                  </a:lnTo>
                  <a:lnTo>
                    <a:pt x="351" y="337"/>
                  </a:lnTo>
                  <a:lnTo>
                    <a:pt x="340" y="337"/>
                  </a:lnTo>
                  <a:lnTo>
                    <a:pt x="329" y="337"/>
                  </a:lnTo>
                  <a:lnTo>
                    <a:pt x="317" y="337"/>
                  </a:lnTo>
                  <a:lnTo>
                    <a:pt x="306" y="337"/>
                  </a:lnTo>
                  <a:lnTo>
                    <a:pt x="294" y="335"/>
                  </a:lnTo>
                  <a:lnTo>
                    <a:pt x="285" y="335"/>
                  </a:lnTo>
                  <a:lnTo>
                    <a:pt x="274" y="333"/>
                  </a:lnTo>
                  <a:lnTo>
                    <a:pt x="264" y="333"/>
                  </a:lnTo>
                  <a:lnTo>
                    <a:pt x="253" y="331"/>
                  </a:lnTo>
                  <a:lnTo>
                    <a:pt x="243" y="329"/>
                  </a:lnTo>
                  <a:lnTo>
                    <a:pt x="234" y="329"/>
                  </a:lnTo>
                  <a:lnTo>
                    <a:pt x="224" y="327"/>
                  </a:lnTo>
                  <a:lnTo>
                    <a:pt x="215" y="323"/>
                  </a:lnTo>
                  <a:lnTo>
                    <a:pt x="205" y="323"/>
                  </a:lnTo>
                  <a:lnTo>
                    <a:pt x="196" y="320"/>
                  </a:lnTo>
                  <a:lnTo>
                    <a:pt x="188" y="320"/>
                  </a:lnTo>
                  <a:lnTo>
                    <a:pt x="179" y="316"/>
                  </a:lnTo>
                  <a:lnTo>
                    <a:pt x="171" y="312"/>
                  </a:lnTo>
                  <a:lnTo>
                    <a:pt x="163" y="308"/>
                  </a:lnTo>
                  <a:lnTo>
                    <a:pt x="154" y="306"/>
                  </a:lnTo>
                  <a:lnTo>
                    <a:pt x="146" y="302"/>
                  </a:lnTo>
                  <a:lnTo>
                    <a:pt x="140" y="299"/>
                  </a:lnTo>
                  <a:lnTo>
                    <a:pt x="135" y="295"/>
                  </a:lnTo>
                  <a:lnTo>
                    <a:pt x="127" y="293"/>
                  </a:lnTo>
                  <a:lnTo>
                    <a:pt x="121" y="289"/>
                  </a:lnTo>
                  <a:lnTo>
                    <a:pt x="114" y="285"/>
                  </a:lnTo>
                  <a:lnTo>
                    <a:pt x="108" y="280"/>
                  </a:lnTo>
                  <a:lnTo>
                    <a:pt x="102" y="278"/>
                  </a:lnTo>
                  <a:lnTo>
                    <a:pt x="93" y="270"/>
                  </a:lnTo>
                  <a:lnTo>
                    <a:pt x="85" y="261"/>
                  </a:lnTo>
                  <a:lnTo>
                    <a:pt x="76" y="253"/>
                  </a:lnTo>
                  <a:lnTo>
                    <a:pt x="68" y="244"/>
                  </a:lnTo>
                  <a:lnTo>
                    <a:pt x="63" y="236"/>
                  </a:lnTo>
                  <a:lnTo>
                    <a:pt x="59" y="226"/>
                  </a:lnTo>
                  <a:lnTo>
                    <a:pt x="53" y="217"/>
                  </a:lnTo>
                  <a:lnTo>
                    <a:pt x="51" y="209"/>
                  </a:lnTo>
                  <a:lnTo>
                    <a:pt x="49" y="200"/>
                  </a:lnTo>
                  <a:lnTo>
                    <a:pt x="49" y="192"/>
                  </a:lnTo>
                  <a:lnTo>
                    <a:pt x="45" y="183"/>
                  </a:lnTo>
                  <a:lnTo>
                    <a:pt x="47" y="173"/>
                  </a:lnTo>
                  <a:lnTo>
                    <a:pt x="47" y="166"/>
                  </a:lnTo>
                  <a:lnTo>
                    <a:pt x="49" y="158"/>
                  </a:lnTo>
                  <a:lnTo>
                    <a:pt x="51" y="147"/>
                  </a:lnTo>
                  <a:lnTo>
                    <a:pt x="53" y="139"/>
                  </a:lnTo>
                  <a:lnTo>
                    <a:pt x="57" y="131"/>
                  </a:lnTo>
                  <a:lnTo>
                    <a:pt x="61" y="126"/>
                  </a:lnTo>
                  <a:lnTo>
                    <a:pt x="64" y="118"/>
                  </a:lnTo>
                  <a:lnTo>
                    <a:pt x="70" y="110"/>
                  </a:lnTo>
                  <a:lnTo>
                    <a:pt x="74" y="105"/>
                  </a:lnTo>
                  <a:lnTo>
                    <a:pt x="82" y="101"/>
                  </a:lnTo>
                  <a:lnTo>
                    <a:pt x="87" y="93"/>
                  </a:lnTo>
                  <a:lnTo>
                    <a:pt x="93" y="90"/>
                  </a:lnTo>
                  <a:lnTo>
                    <a:pt x="101" y="86"/>
                  </a:lnTo>
                  <a:lnTo>
                    <a:pt x="108" y="82"/>
                  </a:lnTo>
                  <a:lnTo>
                    <a:pt x="116" y="78"/>
                  </a:lnTo>
                  <a:lnTo>
                    <a:pt x="121" y="74"/>
                  </a:lnTo>
                  <a:lnTo>
                    <a:pt x="129" y="71"/>
                  </a:lnTo>
                  <a:lnTo>
                    <a:pt x="137" y="69"/>
                  </a:lnTo>
                  <a:lnTo>
                    <a:pt x="142" y="65"/>
                  </a:lnTo>
                  <a:lnTo>
                    <a:pt x="148" y="63"/>
                  </a:lnTo>
                  <a:lnTo>
                    <a:pt x="154" y="61"/>
                  </a:lnTo>
                  <a:lnTo>
                    <a:pt x="159" y="59"/>
                  </a:lnTo>
                  <a:lnTo>
                    <a:pt x="171" y="53"/>
                  </a:lnTo>
                  <a:lnTo>
                    <a:pt x="180" y="48"/>
                  </a:lnTo>
                  <a:lnTo>
                    <a:pt x="188" y="46"/>
                  </a:lnTo>
                  <a:lnTo>
                    <a:pt x="198" y="42"/>
                  </a:lnTo>
                  <a:lnTo>
                    <a:pt x="203" y="38"/>
                  </a:lnTo>
                  <a:lnTo>
                    <a:pt x="211" y="34"/>
                  </a:lnTo>
                  <a:lnTo>
                    <a:pt x="215" y="33"/>
                  </a:lnTo>
                  <a:lnTo>
                    <a:pt x="220" y="33"/>
                  </a:lnTo>
                  <a:lnTo>
                    <a:pt x="226" y="31"/>
                  </a:lnTo>
                  <a:lnTo>
                    <a:pt x="228" y="3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0" name="Freeform 93"/>
            <p:cNvSpPr>
              <a:spLocks/>
            </p:cNvSpPr>
            <p:nvPr/>
          </p:nvSpPr>
          <p:spPr bwMode="auto">
            <a:xfrm>
              <a:off x="2679700" y="2608263"/>
              <a:ext cx="33337" cy="200025"/>
            </a:xfrm>
            <a:custGeom>
              <a:avLst/>
              <a:gdLst>
                <a:gd name="T0" fmla="*/ 2147483647 w 41"/>
                <a:gd name="T1" fmla="*/ 2147483647 h 251"/>
                <a:gd name="T2" fmla="*/ 2147483647 w 41"/>
                <a:gd name="T3" fmla="*/ 2147483647 h 251"/>
                <a:gd name="T4" fmla="*/ 2147483647 w 41"/>
                <a:gd name="T5" fmla="*/ 2147483647 h 251"/>
                <a:gd name="T6" fmla="*/ 2147483647 w 41"/>
                <a:gd name="T7" fmla="*/ 2147483647 h 251"/>
                <a:gd name="T8" fmla="*/ 2147483647 w 41"/>
                <a:gd name="T9" fmla="*/ 2147483647 h 251"/>
                <a:gd name="T10" fmla="*/ 2147483647 w 41"/>
                <a:gd name="T11" fmla="*/ 2147483647 h 251"/>
                <a:gd name="T12" fmla="*/ 2147483647 w 41"/>
                <a:gd name="T13" fmla="*/ 2147483647 h 251"/>
                <a:gd name="T14" fmla="*/ 2147483647 w 41"/>
                <a:gd name="T15" fmla="*/ 2147483647 h 251"/>
                <a:gd name="T16" fmla="*/ 2147483647 w 41"/>
                <a:gd name="T17" fmla="*/ 2147483647 h 251"/>
                <a:gd name="T18" fmla="*/ 2147483647 w 41"/>
                <a:gd name="T19" fmla="*/ 2147483647 h 251"/>
                <a:gd name="T20" fmla="*/ 0 w 41"/>
                <a:gd name="T21" fmla="*/ 2147483647 h 251"/>
                <a:gd name="T22" fmla="*/ 0 w 41"/>
                <a:gd name="T23" fmla="*/ 2147483647 h 251"/>
                <a:gd name="T24" fmla="*/ 0 w 41"/>
                <a:gd name="T25" fmla="*/ 2147483647 h 251"/>
                <a:gd name="T26" fmla="*/ 2147483647 w 41"/>
                <a:gd name="T27" fmla="*/ 2147483647 h 251"/>
                <a:gd name="T28" fmla="*/ 2147483647 w 41"/>
                <a:gd name="T29" fmla="*/ 2147483647 h 251"/>
                <a:gd name="T30" fmla="*/ 2147483647 w 41"/>
                <a:gd name="T31" fmla="*/ 2147483647 h 251"/>
                <a:gd name="T32" fmla="*/ 2147483647 w 41"/>
                <a:gd name="T33" fmla="*/ 2147483647 h 251"/>
                <a:gd name="T34" fmla="*/ 2147483647 w 41"/>
                <a:gd name="T35" fmla="*/ 2147483647 h 251"/>
                <a:gd name="T36" fmla="*/ 2147483647 w 41"/>
                <a:gd name="T37" fmla="*/ 2147483647 h 251"/>
                <a:gd name="T38" fmla="*/ 2147483647 w 41"/>
                <a:gd name="T39" fmla="*/ 2147483647 h 251"/>
                <a:gd name="T40" fmla="*/ 2147483647 w 41"/>
                <a:gd name="T41" fmla="*/ 2147483647 h 251"/>
                <a:gd name="T42" fmla="*/ 2147483647 w 41"/>
                <a:gd name="T43" fmla="*/ 2147483647 h 251"/>
                <a:gd name="T44" fmla="*/ 2147483647 w 41"/>
                <a:gd name="T45" fmla="*/ 2147483647 h 251"/>
                <a:gd name="T46" fmla="*/ 2147483647 w 41"/>
                <a:gd name="T47" fmla="*/ 2147483647 h 251"/>
                <a:gd name="T48" fmla="*/ 2147483647 w 41"/>
                <a:gd name="T49" fmla="*/ 2147483647 h 251"/>
                <a:gd name="T50" fmla="*/ 2147483647 w 41"/>
                <a:gd name="T51" fmla="*/ 2147483647 h 251"/>
                <a:gd name="T52" fmla="*/ 2147483647 w 41"/>
                <a:gd name="T53" fmla="*/ 2147483647 h 251"/>
                <a:gd name="T54" fmla="*/ 2147483647 w 41"/>
                <a:gd name="T55" fmla="*/ 2147483647 h 251"/>
                <a:gd name="T56" fmla="*/ 2147483647 w 41"/>
                <a:gd name="T57" fmla="*/ 2147483647 h 251"/>
                <a:gd name="T58" fmla="*/ 2147483647 w 41"/>
                <a:gd name="T59" fmla="*/ 2147483647 h 251"/>
                <a:gd name="T60" fmla="*/ 2147483647 w 41"/>
                <a:gd name="T61" fmla="*/ 2147483647 h 251"/>
                <a:gd name="T62" fmla="*/ 2147483647 w 41"/>
                <a:gd name="T63" fmla="*/ 0 h 25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251"/>
                <a:gd name="T98" fmla="*/ 41 w 41"/>
                <a:gd name="T99" fmla="*/ 251 h 25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251">
                  <a:moveTo>
                    <a:pt x="2" y="0"/>
                  </a:moveTo>
                  <a:lnTo>
                    <a:pt x="2" y="9"/>
                  </a:lnTo>
                  <a:lnTo>
                    <a:pt x="3" y="19"/>
                  </a:lnTo>
                  <a:lnTo>
                    <a:pt x="3" y="28"/>
                  </a:lnTo>
                  <a:lnTo>
                    <a:pt x="5" y="42"/>
                  </a:lnTo>
                  <a:lnTo>
                    <a:pt x="5" y="51"/>
                  </a:lnTo>
                  <a:lnTo>
                    <a:pt x="5" y="63"/>
                  </a:lnTo>
                  <a:lnTo>
                    <a:pt x="5" y="74"/>
                  </a:lnTo>
                  <a:lnTo>
                    <a:pt x="5" y="85"/>
                  </a:lnTo>
                  <a:lnTo>
                    <a:pt x="3" y="97"/>
                  </a:lnTo>
                  <a:lnTo>
                    <a:pt x="3" y="108"/>
                  </a:lnTo>
                  <a:lnTo>
                    <a:pt x="3" y="120"/>
                  </a:lnTo>
                  <a:lnTo>
                    <a:pt x="3" y="131"/>
                  </a:lnTo>
                  <a:lnTo>
                    <a:pt x="3" y="142"/>
                  </a:lnTo>
                  <a:lnTo>
                    <a:pt x="3" y="154"/>
                  </a:lnTo>
                  <a:lnTo>
                    <a:pt x="3" y="163"/>
                  </a:lnTo>
                  <a:lnTo>
                    <a:pt x="3" y="175"/>
                  </a:lnTo>
                  <a:lnTo>
                    <a:pt x="2" y="182"/>
                  </a:lnTo>
                  <a:lnTo>
                    <a:pt x="2" y="192"/>
                  </a:lnTo>
                  <a:lnTo>
                    <a:pt x="2" y="199"/>
                  </a:lnTo>
                  <a:lnTo>
                    <a:pt x="2" y="209"/>
                  </a:lnTo>
                  <a:lnTo>
                    <a:pt x="0" y="216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51"/>
                  </a:lnTo>
                  <a:lnTo>
                    <a:pt x="2" y="251"/>
                  </a:lnTo>
                  <a:lnTo>
                    <a:pt x="3" y="249"/>
                  </a:lnTo>
                  <a:lnTo>
                    <a:pt x="5" y="241"/>
                  </a:lnTo>
                  <a:lnTo>
                    <a:pt x="9" y="234"/>
                  </a:lnTo>
                  <a:lnTo>
                    <a:pt x="11" y="222"/>
                  </a:lnTo>
                  <a:lnTo>
                    <a:pt x="15" y="211"/>
                  </a:lnTo>
                  <a:lnTo>
                    <a:pt x="17" y="205"/>
                  </a:lnTo>
                  <a:lnTo>
                    <a:pt x="19" y="197"/>
                  </a:lnTo>
                  <a:lnTo>
                    <a:pt x="19" y="192"/>
                  </a:lnTo>
                  <a:lnTo>
                    <a:pt x="22" y="184"/>
                  </a:lnTo>
                  <a:lnTo>
                    <a:pt x="22" y="177"/>
                  </a:lnTo>
                  <a:lnTo>
                    <a:pt x="24" y="171"/>
                  </a:lnTo>
                  <a:lnTo>
                    <a:pt x="26" y="163"/>
                  </a:lnTo>
                  <a:lnTo>
                    <a:pt x="30" y="156"/>
                  </a:lnTo>
                  <a:lnTo>
                    <a:pt x="30" y="148"/>
                  </a:lnTo>
                  <a:lnTo>
                    <a:pt x="32" y="140"/>
                  </a:lnTo>
                  <a:lnTo>
                    <a:pt x="32" y="133"/>
                  </a:lnTo>
                  <a:lnTo>
                    <a:pt x="34" y="125"/>
                  </a:lnTo>
                  <a:lnTo>
                    <a:pt x="34" y="118"/>
                  </a:lnTo>
                  <a:lnTo>
                    <a:pt x="38" y="110"/>
                  </a:lnTo>
                  <a:lnTo>
                    <a:pt x="38" y="104"/>
                  </a:lnTo>
                  <a:lnTo>
                    <a:pt x="40" y="97"/>
                  </a:lnTo>
                  <a:lnTo>
                    <a:pt x="40" y="89"/>
                  </a:lnTo>
                  <a:lnTo>
                    <a:pt x="40" y="83"/>
                  </a:lnTo>
                  <a:lnTo>
                    <a:pt x="40" y="76"/>
                  </a:lnTo>
                  <a:lnTo>
                    <a:pt x="41" y="70"/>
                  </a:lnTo>
                  <a:lnTo>
                    <a:pt x="41" y="61"/>
                  </a:lnTo>
                  <a:lnTo>
                    <a:pt x="41" y="51"/>
                  </a:lnTo>
                  <a:lnTo>
                    <a:pt x="40" y="44"/>
                  </a:lnTo>
                  <a:lnTo>
                    <a:pt x="38" y="36"/>
                  </a:lnTo>
                  <a:lnTo>
                    <a:pt x="34" y="30"/>
                  </a:lnTo>
                  <a:lnTo>
                    <a:pt x="32" y="25"/>
                  </a:lnTo>
                  <a:lnTo>
                    <a:pt x="24" y="15"/>
                  </a:lnTo>
                  <a:lnTo>
                    <a:pt x="19" y="9"/>
                  </a:lnTo>
                  <a:lnTo>
                    <a:pt x="11" y="4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1" name="Freeform 94"/>
            <p:cNvSpPr>
              <a:spLocks/>
            </p:cNvSpPr>
            <p:nvPr/>
          </p:nvSpPr>
          <p:spPr bwMode="auto">
            <a:xfrm>
              <a:off x="3167063" y="2781300"/>
              <a:ext cx="115887" cy="101600"/>
            </a:xfrm>
            <a:custGeom>
              <a:avLst/>
              <a:gdLst>
                <a:gd name="T0" fmla="*/ 2147483647 w 146"/>
                <a:gd name="T1" fmla="*/ 0 h 130"/>
                <a:gd name="T2" fmla="*/ 2147483647 w 146"/>
                <a:gd name="T3" fmla="*/ 2147483647 h 130"/>
                <a:gd name="T4" fmla="*/ 2147483647 w 146"/>
                <a:gd name="T5" fmla="*/ 2147483647 h 130"/>
                <a:gd name="T6" fmla="*/ 2147483647 w 146"/>
                <a:gd name="T7" fmla="*/ 2147483647 h 130"/>
                <a:gd name="T8" fmla="*/ 2147483647 w 146"/>
                <a:gd name="T9" fmla="*/ 2147483647 h 130"/>
                <a:gd name="T10" fmla="*/ 2147483647 w 146"/>
                <a:gd name="T11" fmla="*/ 2147483647 h 130"/>
                <a:gd name="T12" fmla="*/ 0 w 146"/>
                <a:gd name="T13" fmla="*/ 2147483647 h 130"/>
                <a:gd name="T14" fmla="*/ 2147483647 w 146"/>
                <a:gd name="T15" fmla="*/ 2147483647 h 130"/>
                <a:gd name="T16" fmla="*/ 2147483647 w 146"/>
                <a:gd name="T17" fmla="*/ 2147483647 h 130"/>
                <a:gd name="T18" fmla="*/ 2147483647 w 146"/>
                <a:gd name="T19" fmla="*/ 2147483647 h 130"/>
                <a:gd name="T20" fmla="*/ 2147483647 w 146"/>
                <a:gd name="T21" fmla="*/ 2147483647 h 130"/>
                <a:gd name="T22" fmla="*/ 2147483647 w 146"/>
                <a:gd name="T23" fmla="*/ 2147483647 h 130"/>
                <a:gd name="T24" fmla="*/ 2147483647 w 146"/>
                <a:gd name="T25" fmla="*/ 2147483647 h 130"/>
                <a:gd name="T26" fmla="*/ 2147483647 w 146"/>
                <a:gd name="T27" fmla="*/ 2147483647 h 130"/>
                <a:gd name="T28" fmla="*/ 2147483647 w 146"/>
                <a:gd name="T29" fmla="*/ 2147483647 h 130"/>
                <a:gd name="T30" fmla="*/ 2147483647 w 146"/>
                <a:gd name="T31" fmla="*/ 2147483647 h 130"/>
                <a:gd name="T32" fmla="*/ 2147483647 w 146"/>
                <a:gd name="T33" fmla="*/ 2147483647 h 130"/>
                <a:gd name="T34" fmla="*/ 2147483647 w 146"/>
                <a:gd name="T35" fmla="*/ 2147483647 h 130"/>
                <a:gd name="T36" fmla="*/ 2147483647 w 146"/>
                <a:gd name="T37" fmla="*/ 2147483647 h 130"/>
                <a:gd name="T38" fmla="*/ 2147483647 w 146"/>
                <a:gd name="T39" fmla="*/ 2147483647 h 130"/>
                <a:gd name="T40" fmla="*/ 2147483647 w 146"/>
                <a:gd name="T41" fmla="*/ 2147483647 h 130"/>
                <a:gd name="T42" fmla="*/ 2147483647 w 146"/>
                <a:gd name="T43" fmla="*/ 2147483647 h 130"/>
                <a:gd name="T44" fmla="*/ 2147483647 w 146"/>
                <a:gd name="T45" fmla="*/ 2147483647 h 130"/>
                <a:gd name="T46" fmla="*/ 2147483647 w 146"/>
                <a:gd name="T47" fmla="*/ 2147483647 h 130"/>
                <a:gd name="T48" fmla="*/ 2147483647 w 146"/>
                <a:gd name="T49" fmla="*/ 2147483647 h 130"/>
                <a:gd name="T50" fmla="*/ 2147483647 w 146"/>
                <a:gd name="T51" fmla="*/ 2147483647 h 130"/>
                <a:gd name="T52" fmla="*/ 2147483647 w 146"/>
                <a:gd name="T53" fmla="*/ 2147483647 h 130"/>
                <a:gd name="T54" fmla="*/ 2147483647 w 146"/>
                <a:gd name="T55" fmla="*/ 2147483647 h 130"/>
                <a:gd name="T56" fmla="*/ 2147483647 w 146"/>
                <a:gd name="T57" fmla="*/ 2147483647 h 130"/>
                <a:gd name="T58" fmla="*/ 2147483647 w 146"/>
                <a:gd name="T59" fmla="*/ 2147483647 h 130"/>
                <a:gd name="T60" fmla="*/ 2147483647 w 146"/>
                <a:gd name="T61" fmla="*/ 2147483647 h 130"/>
                <a:gd name="T62" fmla="*/ 2147483647 w 146"/>
                <a:gd name="T63" fmla="*/ 2147483647 h 130"/>
                <a:gd name="T64" fmla="*/ 2147483647 w 146"/>
                <a:gd name="T65" fmla="*/ 2147483647 h 130"/>
                <a:gd name="T66" fmla="*/ 2147483647 w 146"/>
                <a:gd name="T67" fmla="*/ 2147483647 h 130"/>
                <a:gd name="T68" fmla="*/ 2147483647 w 146"/>
                <a:gd name="T69" fmla="*/ 2147483647 h 130"/>
                <a:gd name="T70" fmla="*/ 2147483647 w 146"/>
                <a:gd name="T71" fmla="*/ 0 h 1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"/>
                <a:gd name="T109" fmla="*/ 0 h 130"/>
                <a:gd name="T110" fmla="*/ 146 w 146"/>
                <a:gd name="T111" fmla="*/ 130 h 1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" h="130">
                  <a:moveTo>
                    <a:pt x="87" y="0"/>
                  </a:moveTo>
                  <a:lnTo>
                    <a:pt x="76" y="0"/>
                  </a:lnTo>
                  <a:lnTo>
                    <a:pt x="66" y="4"/>
                  </a:lnTo>
                  <a:lnTo>
                    <a:pt x="57" y="8"/>
                  </a:lnTo>
                  <a:lnTo>
                    <a:pt x="49" y="10"/>
                  </a:lnTo>
                  <a:lnTo>
                    <a:pt x="41" y="14"/>
                  </a:lnTo>
                  <a:lnTo>
                    <a:pt x="34" y="20"/>
                  </a:lnTo>
                  <a:lnTo>
                    <a:pt x="28" y="23"/>
                  </a:lnTo>
                  <a:lnTo>
                    <a:pt x="22" y="29"/>
                  </a:lnTo>
                  <a:lnTo>
                    <a:pt x="13" y="39"/>
                  </a:lnTo>
                  <a:lnTo>
                    <a:pt x="5" y="50"/>
                  </a:lnTo>
                  <a:lnTo>
                    <a:pt x="1" y="59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3" y="94"/>
                  </a:lnTo>
                  <a:lnTo>
                    <a:pt x="7" y="101"/>
                  </a:lnTo>
                  <a:lnTo>
                    <a:pt x="17" y="111"/>
                  </a:lnTo>
                  <a:lnTo>
                    <a:pt x="20" y="115"/>
                  </a:lnTo>
                  <a:lnTo>
                    <a:pt x="24" y="116"/>
                  </a:lnTo>
                  <a:lnTo>
                    <a:pt x="30" y="120"/>
                  </a:lnTo>
                  <a:lnTo>
                    <a:pt x="38" y="124"/>
                  </a:lnTo>
                  <a:lnTo>
                    <a:pt x="43" y="124"/>
                  </a:lnTo>
                  <a:lnTo>
                    <a:pt x="51" y="128"/>
                  </a:lnTo>
                  <a:lnTo>
                    <a:pt x="59" y="128"/>
                  </a:lnTo>
                  <a:lnTo>
                    <a:pt x="68" y="130"/>
                  </a:lnTo>
                  <a:lnTo>
                    <a:pt x="74" y="130"/>
                  </a:lnTo>
                  <a:lnTo>
                    <a:pt x="81" y="128"/>
                  </a:lnTo>
                  <a:lnTo>
                    <a:pt x="89" y="126"/>
                  </a:lnTo>
                  <a:lnTo>
                    <a:pt x="95" y="124"/>
                  </a:lnTo>
                  <a:lnTo>
                    <a:pt x="100" y="122"/>
                  </a:lnTo>
                  <a:lnTo>
                    <a:pt x="106" y="118"/>
                  </a:lnTo>
                  <a:lnTo>
                    <a:pt x="110" y="115"/>
                  </a:lnTo>
                  <a:lnTo>
                    <a:pt x="116" y="113"/>
                  </a:lnTo>
                  <a:lnTo>
                    <a:pt x="123" y="101"/>
                  </a:lnTo>
                  <a:lnTo>
                    <a:pt x="131" y="92"/>
                  </a:lnTo>
                  <a:lnTo>
                    <a:pt x="135" y="80"/>
                  </a:lnTo>
                  <a:lnTo>
                    <a:pt x="138" y="71"/>
                  </a:lnTo>
                  <a:lnTo>
                    <a:pt x="142" y="59"/>
                  </a:lnTo>
                  <a:lnTo>
                    <a:pt x="144" y="50"/>
                  </a:lnTo>
                  <a:lnTo>
                    <a:pt x="144" y="39"/>
                  </a:lnTo>
                  <a:lnTo>
                    <a:pt x="146" y="31"/>
                  </a:lnTo>
                  <a:lnTo>
                    <a:pt x="146" y="23"/>
                  </a:lnTo>
                  <a:lnTo>
                    <a:pt x="146" y="18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4" y="18"/>
                  </a:lnTo>
                  <a:lnTo>
                    <a:pt x="142" y="23"/>
                  </a:lnTo>
                  <a:lnTo>
                    <a:pt x="138" y="31"/>
                  </a:lnTo>
                  <a:lnTo>
                    <a:pt x="135" y="39"/>
                  </a:lnTo>
                  <a:lnTo>
                    <a:pt x="131" y="46"/>
                  </a:lnTo>
                  <a:lnTo>
                    <a:pt x="127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110" y="86"/>
                  </a:lnTo>
                  <a:lnTo>
                    <a:pt x="102" y="94"/>
                  </a:lnTo>
                  <a:lnTo>
                    <a:pt x="97" y="101"/>
                  </a:lnTo>
                  <a:lnTo>
                    <a:pt x="89" y="107"/>
                  </a:lnTo>
                  <a:lnTo>
                    <a:pt x="81" y="109"/>
                  </a:lnTo>
                  <a:lnTo>
                    <a:pt x="72" y="111"/>
                  </a:lnTo>
                  <a:lnTo>
                    <a:pt x="64" y="111"/>
                  </a:lnTo>
                  <a:lnTo>
                    <a:pt x="57" y="107"/>
                  </a:lnTo>
                  <a:lnTo>
                    <a:pt x="51" y="103"/>
                  </a:lnTo>
                  <a:lnTo>
                    <a:pt x="47" y="99"/>
                  </a:lnTo>
                  <a:lnTo>
                    <a:pt x="47" y="94"/>
                  </a:lnTo>
                  <a:lnTo>
                    <a:pt x="49" y="82"/>
                  </a:lnTo>
                  <a:lnTo>
                    <a:pt x="59" y="73"/>
                  </a:lnTo>
                  <a:lnTo>
                    <a:pt x="66" y="63"/>
                  </a:lnTo>
                  <a:lnTo>
                    <a:pt x="78" y="54"/>
                  </a:lnTo>
                  <a:lnTo>
                    <a:pt x="85" y="48"/>
                  </a:lnTo>
                  <a:lnTo>
                    <a:pt x="87" y="46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2" name="Freeform 95"/>
            <p:cNvSpPr>
              <a:spLocks/>
            </p:cNvSpPr>
            <p:nvPr/>
          </p:nvSpPr>
          <p:spPr bwMode="auto">
            <a:xfrm>
              <a:off x="3140075" y="2774950"/>
              <a:ext cx="66675" cy="36513"/>
            </a:xfrm>
            <a:custGeom>
              <a:avLst/>
              <a:gdLst>
                <a:gd name="T0" fmla="*/ 0 w 84"/>
                <a:gd name="T1" fmla="*/ 2147483647 h 46"/>
                <a:gd name="T2" fmla="*/ 2147483647 w 84"/>
                <a:gd name="T3" fmla="*/ 2147483647 h 46"/>
                <a:gd name="T4" fmla="*/ 2147483647 w 84"/>
                <a:gd name="T5" fmla="*/ 2147483647 h 46"/>
                <a:gd name="T6" fmla="*/ 2147483647 w 84"/>
                <a:gd name="T7" fmla="*/ 2147483647 h 46"/>
                <a:gd name="T8" fmla="*/ 2147483647 w 84"/>
                <a:gd name="T9" fmla="*/ 2147483647 h 46"/>
                <a:gd name="T10" fmla="*/ 2147483647 w 84"/>
                <a:gd name="T11" fmla="*/ 2147483647 h 46"/>
                <a:gd name="T12" fmla="*/ 2147483647 w 84"/>
                <a:gd name="T13" fmla="*/ 2147483647 h 46"/>
                <a:gd name="T14" fmla="*/ 2147483647 w 84"/>
                <a:gd name="T15" fmla="*/ 2147483647 h 46"/>
                <a:gd name="T16" fmla="*/ 2147483647 w 84"/>
                <a:gd name="T17" fmla="*/ 2147483647 h 46"/>
                <a:gd name="T18" fmla="*/ 2147483647 w 84"/>
                <a:gd name="T19" fmla="*/ 0 h 46"/>
                <a:gd name="T20" fmla="*/ 0 w 84"/>
                <a:gd name="T21" fmla="*/ 2147483647 h 46"/>
                <a:gd name="T22" fmla="*/ 0 w 84"/>
                <a:gd name="T23" fmla="*/ 2147483647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"/>
                <a:gd name="T37" fmla="*/ 0 h 46"/>
                <a:gd name="T38" fmla="*/ 84 w 84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" h="46">
                  <a:moveTo>
                    <a:pt x="0" y="7"/>
                  </a:moveTo>
                  <a:lnTo>
                    <a:pt x="10" y="15"/>
                  </a:lnTo>
                  <a:lnTo>
                    <a:pt x="19" y="23"/>
                  </a:lnTo>
                  <a:lnTo>
                    <a:pt x="29" y="28"/>
                  </a:lnTo>
                  <a:lnTo>
                    <a:pt x="36" y="34"/>
                  </a:lnTo>
                  <a:lnTo>
                    <a:pt x="42" y="38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8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3" name="Freeform 96"/>
            <p:cNvSpPr>
              <a:spLocks/>
            </p:cNvSpPr>
            <p:nvPr/>
          </p:nvSpPr>
          <p:spPr bwMode="auto">
            <a:xfrm>
              <a:off x="3098800" y="2719388"/>
              <a:ext cx="119062" cy="106363"/>
            </a:xfrm>
            <a:custGeom>
              <a:avLst/>
              <a:gdLst>
                <a:gd name="T0" fmla="*/ 2147483647 w 150"/>
                <a:gd name="T1" fmla="*/ 2147483647 h 135"/>
                <a:gd name="T2" fmla="*/ 2147483647 w 150"/>
                <a:gd name="T3" fmla="*/ 0 h 135"/>
                <a:gd name="T4" fmla="*/ 2147483647 w 150"/>
                <a:gd name="T5" fmla="*/ 2147483647 h 135"/>
                <a:gd name="T6" fmla="*/ 2147483647 w 150"/>
                <a:gd name="T7" fmla="*/ 2147483647 h 135"/>
                <a:gd name="T8" fmla="*/ 2147483647 w 150"/>
                <a:gd name="T9" fmla="*/ 2147483647 h 135"/>
                <a:gd name="T10" fmla="*/ 2147483647 w 150"/>
                <a:gd name="T11" fmla="*/ 2147483647 h 135"/>
                <a:gd name="T12" fmla="*/ 2147483647 w 150"/>
                <a:gd name="T13" fmla="*/ 2147483647 h 135"/>
                <a:gd name="T14" fmla="*/ 0 w 150"/>
                <a:gd name="T15" fmla="*/ 2147483647 h 135"/>
                <a:gd name="T16" fmla="*/ 0 w 150"/>
                <a:gd name="T17" fmla="*/ 2147483647 h 135"/>
                <a:gd name="T18" fmla="*/ 2147483647 w 150"/>
                <a:gd name="T19" fmla="*/ 2147483647 h 135"/>
                <a:gd name="T20" fmla="*/ 2147483647 w 150"/>
                <a:gd name="T21" fmla="*/ 2147483647 h 135"/>
                <a:gd name="T22" fmla="*/ 2147483647 w 150"/>
                <a:gd name="T23" fmla="*/ 2147483647 h 135"/>
                <a:gd name="T24" fmla="*/ 2147483647 w 150"/>
                <a:gd name="T25" fmla="*/ 2147483647 h 135"/>
                <a:gd name="T26" fmla="*/ 2147483647 w 150"/>
                <a:gd name="T27" fmla="*/ 2147483647 h 135"/>
                <a:gd name="T28" fmla="*/ 2147483647 w 150"/>
                <a:gd name="T29" fmla="*/ 2147483647 h 135"/>
                <a:gd name="T30" fmla="*/ 2147483647 w 150"/>
                <a:gd name="T31" fmla="*/ 2147483647 h 135"/>
                <a:gd name="T32" fmla="*/ 2147483647 w 150"/>
                <a:gd name="T33" fmla="*/ 2147483647 h 135"/>
                <a:gd name="T34" fmla="*/ 2147483647 w 150"/>
                <a:gd name="T35" fmla="*/ 2147483647 h 135"/>
                <a:gd name="T36" fmla="*/ 2147483647 w 150"/>
                <a:gd name="T37" fmla="*/ 2147483647 h 135"/>
                <a:gd name="T38" fmla="*/ 2147483647 w 150"/>
                <a:gd name="T39" fmla="*/ 2147483647 h 135"/>
                <a:gd name="T40" fmla="*/ 2147483647 w 150"/>
                <a:gd name="T41" fmla="*/ 2147483647 h 135"/>
                <a:gd name="T42" fmla="*/ 2147483647 w 150"/>
                <a:gd name="T43" fmla="*/ 2147483647 h 135"/>
                <a:gd name="T44" fmla="*/ 2147483647 w 150"/>
                <a:gd name="T45" fmla="*/ 2147483647 h 135"/>
                <a:gd name="T46" fmla="*/ 2147483647 w 150"/>
                <a:gd name="T47" fmla="*/ 2147483647 h 135"/>
                <a:gd name="T48" fmla="*/ 2147483647 w 150"/>
                <a:gd name="T49" fmla="*/ 2147483647 h 135"/>
                <a:gd name="T50" fmla="*/ 2147483647 w 150"/>
                <a:gd name="T51" fmla="*/ 2147483647 h 135"/>
                <a:gd name="T52" fmla="*/ 2147483647 w 150"/>
                <a:gd name="T53" fmla="*/ 2147483647 h 135"/>
                <a:gd name="T54" fmla="*/ 2147483647 w 150"/>
                <a:gd name="T55" fmla="*/ 2147483647 h 135"/>
                <a:gd name="T56" fmla="*/ 2147483647 w 150"/>
                <a:gd name="T57" fmla="*/ 2147483647 h 135"/>
                <a:gd name="T58" fmla="*/ 2147483647 w 150"/>
                <a:gd name="T59" fmla="*/ 2147483647 h 135"/>
                <a:gd name="T60" fmla="*/ 2147483647 w 150"/>
                <a:gd name="T61" fmla="*/ 2147483647 h 135"/>
                <a:gd name="T62" fmla="*/ 2147483647 w 150"/>
                <a:gd name="T63" fmla="*/ 2147483647 h 135"/>
                <a:gd name="T64" fmla="*/ 2147483647 w 150"/>
                <a:gd name="T65" fmla="*/ 2147483647 h 135"/>
                <a:gd name="T66" fmla="*/ 2147483647 w 150"/>
                <a:gd name="T67" fmla="*/ 2147483647 h 135"/>
                <a:gd name="T68" fmla="*/ 2147483647 w 150"/>
                <a:gd name="T69" fmla="*/ 2147483647 h 135"/>
                <a:gd name="T70" fmla="*/ 2147483647 w 150"/>
                <a:gd name="T71" fmla="*/ 2147483647 h 135"/>
                <a:gd name="T72" fmla="*/ 2147483647 w 150"/>
                <a:gd name="T73" fmla="*/ 2147483647 h 135"/>
                <a:gd name="T74" fmla="*/ 2147483647 w 150"/>
                <a:gd name="T75" fmla="*/ 2147483647 h 135"/>
                <a:gd name="T76" fmla="*/ 2147483647 w 150"/>
                <a:gd name="T77" fmla="*/ 2147483647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5"/>
                <a:gd name="T119" fmla="*/ 150 w 150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5">
                  <a:moveTo>
                    <a:pt x="95" y="1"/>
                  </a:moveTo>
                  <a:lnTo>
                    <a:pt x="89" y="1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0" y="1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2" y="3"/>
                  </a:lnTo>
                  <a:lnTo>
                    <a:pt x="34" y="7"/>
                  </a:lnTo>
                  <a:lnTo>
                    <a:pt x="29" y="11"/>
                  </a:lnTo>
                  <a:lnTo>
                    <a:pt x="23" y="15"/>
                  </a:lnTo>
                  <a:lnTo>
                    <a:pt x="13" y="24"/>
                  </a:lnTo>
                  <a:lnTo>
                    <a:pt x="6" y="34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3"/>
                  </a:lnTo>
                  <a:lnTo>
                    <a:pt x="10" y="104"/>
                  </a:lnTo>
                  <a:lnTo>
                    <a:pt x="15" y="114"/>
                  </a:lnTo>
                  <a:lnTo>
                    <a:pt x="23" y="121"/>
                  </a:lnTo>
                  <a:lnTo>
                    <a:pt x="30" y="127"/>
                  </a:lnTo>
                  <a:lnTo>
                    <a:pt x="40" y="131"/>
                  </a:lnTo>
                  <a:lnTo>
                    <a:pt x="46" y="131"/>
                  </a:lnTo>
                  <a:lnTo>
                    <a:pt x="53" y="133"/>
                  </a:lnTo>
                  <a:lnTo>
                    <a:pt x="59" y="135"/>
                  </a:lnTo>
                  <a:lnTo>
                    <a:pt x="65" y="135"/>
                  </a:lnTo>
                  <a:lnTo>
                    <a:pt x="72" y="135"/>
                  </a:lnTo>
                  <a:lnTo>
                    <a:pt x="78" y="135"/>
                  </a:lnTo>
                  <a:lnTo>
                    <a:pt x="84" y="131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0" y="131"/>
                  </a:lnTo>
                  <a:lnTo>
                    <a:pt x="72" y="129"/>
                  </a:lnTo>
                  <a:lnTo>
                    <a:pt x="65" y="129"/>
                  </a:lnTo>
                  <a:lnTo>
                    <a:pt x="53" y="123"/>
                  </a:lnTo>
                  <a:lnTo>
                    <a:pt x="46" y="119"/>
                  </a:lnTo>
                  <a:lnTo>
                    <a:pt x="40" y="114"/>
                  </a:lnTo>
                  <a:lnTo>
                    <a:pt x="36" y="110"/>
                  </a:lnTo>
                  <a:lnTo>
                    <a:pt x="32" y="104"/>
                  </a:lnTo>
                  <a:lnTo>
                    <a:pt x="30" y="98"/>
                  </a:lnTo>
                  <a:lnTo>
                    <a:pt x="27" y="91"/>
                  </a:lnTo>
                  <a:lnTo>
                    <a:pt x="25" y="83"/>
                  </a:lnTo>
                  <a:lnTo>
                    <a:pt x="25" y="77"/>
                  </a:lnTo>
                  <a:lnTo>
                    <a:pt x="27" y="70"/>
                  </a:lnTo>
                  <a:lnTo>
                    <a:pt x="29" y="64"/>
                  </a:lnTo>
                  <a:lnTo>
                    <a:pt x="30" y="57"/>
                  </a:lnTo>
                  <a:lnTo>
                    <a:pt x="34" y="51"/>
                  </a:lnTo>
                  <a:lnTo>
                    <a:pt x="38" y="47"/>
                  </a:lnTo>
                  <a:lnTo>
                    <a:pt x="48" y="38"/>
                  </a:lnTo>
                  <a:lnTo>
                    <a:pt x="59" y="32"/>
                  </a:lnTo>
                  <a:lnTo>
                    <a:pt x="65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6" y="32"/>
                  </a:lnTo>
                  <a:lnTo>
                    <a:pt x="95" y="36"/>
                  </a:lnTo>
                  <a:lnTo>
                    <a:pt x="101" y="41"/>
                  </a:lnTo>
                  <a:lnTo>
                    <a:pt x="106" y="47"/>
                  </a:lnTo>
                  <a:lnTo>
                    <a:pt x="108" y="53"/>
                  </a:lnTo>
                  <a:lnTo>
                    <a:pt x="110" y="58"/>
                  </a:lnTo>
                  <a:lnTo>
                    <a:pt x="110" y="64"/>
                  </a:lnTo>
                  <a:lnTo>
                    <a:pt x="110" y="68"/>
                  </a:lnTo>
                  <a:lnTo>
                    <a:pt x="110" y="70"/>
                  </a:lnTo>
                  <a:lnTo>
                    <a:pt x="150" y="60"/>
                  </a:lnTo>
                  <a:lnTo>
                    <a:pt x="150" y="58"/>
                  </a:lnTo>
                  <a:lnTo>
                    <a:pt x="150" y="51"/>
                  </a:lnTo>
                  <a:lnTo>
                    <a:pt x="148" y="43"/>
                  </a:lnTo>
                  <a:lnTo>
                    <a:pt x="145" y="32"/>
                  </a:lnTo>
                  <a:lnTo>
                    <a:pt x="141" y="26"/>
                  </a:lnTo>
                  <a:lnTo>
                    <a:pt x="137" y="22"/>
                  </a:lnTo>
                  <a:lnTo>
                    <a:pt x="133" y="17"/>
                  </a:lnTo>
                  <a:lnTo>
                    <a:pt x="127" y="13"/>
                  </a:lnTo>
                  <a:lnTo>
                    <a:pt x="120" y="7"/>
                  </a:lnTo>
                  <a:lnTo>
                    <a:pt x="114" y="5"/>
                  </a:lnTo>
                  <a:lnTo>
                    <a:pt x="105" y="1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4" name="Freeform 97"/>
            <p:cNvSpPr>
              <a:spLocks/>
            </p:cNvSpPr>
            <p:nvPr/>
          </p:nvSpPr>
          <p:spPr bwMode="auto">
            <a:xfrm>
              <a:off x="3321050" y="2605088"/>
              <a:ext cx="39687" cy="201613"/>
            </a:xfrm>
            <a:custGeom>
              <a:avLst/>
              <a:gdLst>
                <a:gd name="T0" fmla="*/ 0 w 52"/>
                <a:gd name="T1" fmla="*/ 2147483647 h 255"/>
                <a:gd name="T2" fmla="*/ 0 w 52"/>
                <a:gd name="T3" fmla="*/ 2147483647 h 255"/>
                <a:gd name="T4" fmla="*/ 2147483647 w 52"/>
                <a:gd name="T5" fmla="*/ 2147483647 h 255"/>
                <a:gd name="T6" fmla="*/ 2147483647 w 52"/>
                <a:gd name="T7" fmla="*/ 2147483647 h 255"/>
                <a:gd name="T8" fmla="*/ 2147483647 w 52"/>
                <a:gd name="T9" fmla="*/ 2147483647 h 255"/>
                <a:gd name="T10" fmla="*/ 2147483647 w 52"/>
                <a:gd name="T11" fmla="*/ 2147483647 h 255"/>
                <a:gd name="T12" fmla="*/ 2147483647 w 52"/>
                <a:gd name="T13" fmla="*/ 2147483647 h 255"/>
                <a:gd name="T14" fmla="*/ 2147483647 w 52"/>
                <a:gd name="T15" fmla="*/ 2147483647 h 255"/>
                <a:gd name="T16" fmla="*/ 2147483647 w 52"/>
                <a:gd name="T17" fmla="*/ 2147483647 h 255"/>
                <a:gd name="T18" fmla="*/ 2147483647 w 52"/>
                <a:gd name="T19" fmla="*/ 2147483647 h 255"/>
                <a:gd name="T20" fmla="*/ 2147483647 w 52"/>
                <a:gd name="T21" fmla="*/ 2147483647 h 255"/>
                <a:gd name="T22" fmla="*/ 2147483647 w 52"/>
                <a:gd name="T23" fmla="*/ 2147483647 h 255"/>
                <a:gd name="T24" fmla="*/ 2147483647 w 52"/>
                <a:gd name="T25" fmla="*/ 2147483647 h 255"/>
                <a:gd name="T26" fmla="*/ 2147483647 w 52"/>
                <a:gd name="T27" fmla="*/ 2147483647 h 255"/>
                <a:gd name="T28" fmla="*/ 2147483647 w 52"/>
                <a:gd name="T29" fmla="*/ 2147483647 h 255"/>
                <a:gd name="T30" fmla="*/ 2147483647 w 52"/>
                <a:gd name="T31" fmla="*/ 2147483647 h 255"/>
                <a:gd name="T32" fmla="*/ 2147483647 w 52"/>
                <a:gd name="T33" fmla="*/ 2147483647 h 255"/>
                <a:gd name="T34" fmla="*/ 2147483647 w 52"/>
                <a:gd name="T35" fmla="*/ 2147483647 h 255"/>
                <a:gd name="T36" fmla="*/ 2147483647 w 52"/>
                <a:gd name="T37" fmla="*/ 2147483647 h 255"/>
                <a:gd name="T38" fmla="*/ 2147483647 w 52"/>
                <a:gd name="T39" fmla="*/ 2147483647 h 255"/>
                <a:gd name="T40" fmla="*/ 2147483647 w 52"/>
                <a:gd name="T41" fmla="*/ 2147483647 h 255"/>
                <a:gd name="T42" fmla="*/ 2147483647 w 52"/>
                <a:gd name="T43" fmla="*/ 2147483647 h 255"/>
                <a:gd name="T44" fmla="*/ 2147483647 w 52"/>
                <a:gd name="T45" fmla="*/ 2147483647 h 255"/>
                <a:gd name="T46" fmla="*/ 2147483647 w 52"/>
                <a:gd name="T47" fmla="*/ 2147483647 h 255"/>
                <a:gd name="T48" fmla="*/ 2147483647 w 52"/>
                <a:gd name="T49" fmla="*/ 2147483647 h 255"/>
                <a:gd name="T50" fmla="*/ 2147483647 w 52"/>
                <a:gd name="T51" fmla="*/ 2147483647 h 255"/>
                <a:gd name="T52" fmla="*/ 2147483647 w 52"/>
                <a:gd name="T53" fmla="*/ 2147483647 h 255"/>
                <a:gd name="T54" fmla="*/ 2147483647 w 52"/>
                <a:gd name="T55" fmla="*/ 2147483647 h 255"/>
                <a:gd name="T56" fmla="*/ 2147483647 w 52"/>
                <a:gd name="T57" fmla="*/ 2147483647 h 255"/>
                <a:gd name="T58" fmla="*/ 2147483647 w 52"/>
                <a:gd name="T59" fmla="*/ 2147483647 h 255"/>
                <a:gd name="T60" fmla="*/ 2147483647 w 52"/>
                <a:gd name="T61" fmla="*/ 2147483647 h 255"/>
                <a:gd name="T62" fmla="*/ 2147483647 w 52"/>
                <a:gd name="T63" fmla="*/ 2147483647 h 255"/>
                <a:gd name="T64" fmla="*/ 2147483647 w 52"/>
                <a:gd name="T65" fmla="*/ 2147483647 h 255"/>
                <a:gd name="T66" fmla="*/ 2147483647 w 52"/>
                <a:gd name="T67" fmla="*/ 2147483647 h 255"/>
                <a:gd name="T68" fmla="*/ 2147483647 w 52"/>
                <a:gd name="T69" fmla="*/ 2147483647 h 255"/>
                <a:gd name="T70" fmla="*/ 2147483647 w 52"/>
                <a:gd name="T71" fmla="*/ 2147483647 h 255"/>
                <a:gd name="T72" fmla="*/ 2147483647 w 52"/>
                <a:gd name="T73" fmla="*/ 2147483647 h 255"/>
                <a:gd name="T74" fmla="*/ 2147483647 w 52"/>
                <a:gd name="T75" fmla="*/ 2147483647 h 255"/>
                <a:gd name="T76" fmla="*/ 2147483647 w 52"/>
                <a:gd name="T77" fmla="*/ 2147483647 h 255"/>
                <a:gd name="T78" fmla="*/ 2147483647 w 52"/>
                <a:gd name="T79" fmla="*/ 2147483647 h 255"/>
                <a:gd name="T80" fmla="*/ 2147483647 w 52"/>
                <a:gd name="T81" fmla="*/ 2147483647 h 255"/>
                <a:gd name="T82" fmla="*/ 2147483647 w 52"/>
                <a:gd name="T83" fmla="*/ 2147483647 h 255"/>
                <a:gd name="T84" fmla="*/ 2147483647 w 52"/>
                <a:gd name="T85" fmla="*/ 2147483647 h 255"/>
                <a:gd name="T86" fmla="*/ 2147483647 w 52"/>
                <a:gd name="T87" fmla="*/ 2147483647 h 255"/>
                <a:gd name="T88" fmla="*/ 2147483647 w 52"/>
                <a:gd name="T89" fmla="*/ 2147483647 h 255"/>
                <a:gd name="T90" fmla="*/ 2147483647 w 52"/>
                <a:gd name="T91" fmla="*/ 2147483647 h 255"/>
                <a:gd name="T92" fmla="*/ 2147483647 w 52"/>
                <a:gd name="T93" fmla="*/ 2147483647 h 255"/>
                <a:gd name="T94" fmla="*/ 2147483647 w 52"/>
                <a:gd name="T95" fmla="*/ 2147483647 h 255"/>
                <a:gd name="T96" fmla="*/ 2147483647 w 52"/>
                <a:gd name="T97" fmla="*/ 2147483647 h 255"/>
                <a:gd name="T98" fmla="*/ 2147483647 w 52"/>
                <a:gd name="T99" fmla="*/ 2147483647 h 255"/>
                <a:gd name="T100" fmla="*/ 2147483647 w 52"/>
                <a:gd name="T101" fmla="*/ 2147483647 h 255"/>
                <a:gd name="T102" fmla="*/ 2147483647 w 52"/>
                <a:gd name="T103" fmla="*/ 2147483647 h 255"/>
                <a:gd name="T104" fmla="*/ 2147483647 w 52"/>
                <a:gd name="T105" fmla="*/ 2147483647 h 255"/>
                <a:gd name="T106" fmla="*/ 2147483647 w 52"/>
                <a:gd name="T107" fmla="*/ 2147483647 h 255"/>
                <a:gd name="T108" fmla="*/ 2147483647 w 52"/>
                <a:gd name="T109" fmla="*/ 2147483647 h 255"/>
                <a:gd name="T110" fmla="*/ 2147483647 w 52"/>
                <a:gd name="T111" fmla="*/ 2147483647 h 255"/>
                <a:gd name="T112" fmla="*/ 2147483647 w 52"/>
                <a:gd name="T113" fmla="*/ 2147483647 h 255"/>
                <a:gd name="T114" fmla="*/ 2147483647 w 52"/>
                <a:gd name="T115" fmla="*/ 2147483647 h 255"/>
                <a:gd name="T116" fmla="*/ 2147483647 w 52"/>
                <a:gd name="T117" fmla="*/ 0 h 255"/>
                <a:gd name="T118" fmla="*/ 0 w 52"/>
                <a:gd name="T119" fmla="*/ 2147483647 h 255"/>
                <a:gd name="T120" fmla="*/ 0 w 52"/>
                <a:gd name="T121" fmla="*/ 2147483647 h 25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"/>
                <a:gd name="T184" fmla="*/ 0 h 255"/>
                <a:gd name="T185" fmla="*/ 52 w 52"/>
                <a:gd name="T186" fmla="*/ 255 h 25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" h="255">
                  <a:moveTo>
                    <a:pt x="0" y="40"/>
                  </a:moveTo>
                  <a:lnTo>
                    <a:pt x="0" y="48"/>
                  </a:lnTo>
                  <a:lnTo>
                    <a:pt x="2" y="57"/>
                  </a:lnTo>
                  <a:lnTo>
                    <a:pt x="4" y="67"/>
                  </a:lnTo>
                  <a:lnTo>
                    <a:pt x="6" y="76"/>
                  </a:lnTo>
                  <a:lnTo>
                    <a:pt x="6" y="86"/>
                  </a:lnTo>
                  <a:lnTo>
                    <a:pt x="8" y="95"/>
                  </a:lnTo>
                  <a:lnTo>
                    <a:pt x="10" y="105"/>
                  </a:lnTo>
                  <a:lnTo>
                    <a:pt x="14" y="116"/>
                  </a:lnTo>
                  <a:lnTo>
                    <a:pt x="14" y="126"/>
                  </a:lnTo>
                  <a:lnTo>
                    <a:pt x="16" y="137"/>
                  </a:lnTo>
                  <a:lnTo>
                    <a:pt x="19" y="146"/>
                  </a:lnTo>
                  <a:lnTo>
                    <a:pt x="21" y="156"/>
                  </a:lnTo>
                  <a:lnTo>
                    <a:pt x="23" y="165"/>
                  </a:lnTo>
                  <a:lnTo>
                    <a:pt x="27" y="175"/>
                  </a:lnTo>
                  <a:lnTo>
                    <a:pt x="29" y="183"/>
                  </a:lnTo>
                  <a:lnTo>
                    <a:pt x="33" y="194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5"/>
                  </a:lnTo>
                  <a:lnTo>
                    <a:pt x="40" y="222"/>
                  </a:lnTo>
                  <a:lnTo>
                    <a:pt x="40" y="228"/>
                  </a:lnTo>
                  <a:lnTo>
                    <a:pt x="42" y="234"/>
                  </a:lnTo>
                  <a:lnTo>
                    <a:pt x="44" y="240"/>
                  </a:lnTo>
                  <a:lnTo>
                    <a:pt x="48" y="245"/>
                  </a:lnTo>
                  <a:lnTo>
                    <a:pt x="48" y="251"/>
                  </a:lnTo>
                  <a:lnTo>
                    <a:pt x="50" y="255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2" y="245"/>
                  </a:lnTo>
                  <a:lnTo>
                    <a:pt x="52" y="240"/>
                  </a:lnTo>
                  <a:lnTo>
                    <a:pt x="50" y="234"/>
                  </a:lnTo>
                  <a:lnTo>
                    <a:pt x="50" y="228"/>
                  </a:lnTo>
                  <a:lnTo>
                    <a:pt x="50" y="221"/>
                  </a:lnTo>
                  <a:lnTo>
                    <a:pt x="50" y="213"/>
                  </a:lnTo>
                  <a:lnTo>
                    <a:pt x="50" y="203"/>
                  </a:lnTo>
                  <a:lnTo>
                    <a:pt x="50" y="196"/>
                  </a:lnTo>
                  <a:lnTo>
                    <a:pt x="48" y="186"/>
                  </a:lnTo>
                  <a:lnTo>
                    <a:pt x="48" y="175"/>
                  </a:lnTo>
                  <a:lnTo>
                    <a:pt x="48" y="165"/>
                  </a:lnTo>
                  <a:lnTo>
                    <a:pt x="48" y="154"/>
                  </a:lnTo>
                  <a:lnTo>
                    <a:pt x="46" y="145"/>
                  </a:lnTo>
                  <a:lnTo>
                    <a:pt x="44" y="133"/>
                  </a:lnTo>
                  <a:lnTo>
                    <a:pt x="44" y="122"/>
                  </a:lnTo>
                  <a:lnTo>
                    <a:pt x="44" y="112"/>
                  </a:lnTo>
                  <a:lnTo>
                    <a:pt x="44" y="99"/>
                  </a:lnTo>
                  <a:lnTo>
                    <a:pt x="42" y="89"/>
                  </a:lnTo>
                  <a:lnTo>
                    <a:pt x="42" y="80"/>
                  </a:lnTo>
                  <a:lnTo>
                    <a:pt x="42" y="69"/>
                  </a:lnTo>
                  <a:lnTo>
                    <a:pt x="40" y="59"/>
                  </a:lnTo>
                  <a:lnTo>
                    <a:pt x="40" y="50"/>
                  </a:lnTo>
                  <a:lnTo>
                    <a:pt x="40" y="40"/>
                  </a:lnTo>
                  <a:lnTo>
                    <a:pt x="40" y="34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05" name="Freeform 98"/>
            <p:cNvSpPr>
              <a:spLocks/>
            </p:cNvSpPr>
            <p:nvPr/>
          </p:nvSpPr>
          <p:spPr bwMode="auto">
            <a:xfrm>
              <a:off x="2673350" y="2824163"/>
              <a:ext cx="696912" cy="131763"/>
            </a:xfrm>
            <a:custGeom>
              <a:avLst/>
              <a:gdLst>
                <a:gd name="T0" fmla="*/ 2147483647 w 878"/>
                <a:gd name="T1" fmla="*/ 2147483647 h 165"/>
                <a:gd name="T2" fmla="*/ 2147483647 w 878"/>
                <a:gd name="T3" fmla="*/ 2147483647 h 165"/>
                <a:gd name="T4" fmla="*/ 2147483647 w 878"/>
                <a:gd name="T5" fmla="*/ 2147483647 h 165"/>
                <a:gd name="T6" fmla="*/ 2147483647 w 878"/>
                <a:gd name="T7" fmla="*/ 2147483647 h 165"/>
                <a:gd name="T8" fmla="*/ 2147483647 w 878"/>
                <a:gd name="T9" fmla="*/ 2147483647 h 165"/>
                <a:gd name="T10" fmla="*/ 2147483647 w 878"/>
                <a:gd name="T11" fmla="*/ 2147483647 h 165"/>
                <a:gd name="T12" fmla="*/ 2147483647 w 878"/>
                <a:gd name="T13" fmla="*/ 2147483647 h 165"/>
                <a:gd name="T14" fmla="*/ 2147483647 w 878"/>
                <a:gd name="T15" fmla="*/ 2147483647 h 165"/>
                <a:gd name="T16" fmla="*/ 2147483647 w 878"/>
                <a:gd name="T17" fmla="*/ 2147483647 h 165"/>
                <a:gd name="T18" fmla="*/ 2147483647 w 878"/>
                <a:gd name="T19" fmla="*/ 2147483647 h 165"/>
                <a:gd name="T20" fmla="*/ 2147483647 w 878"/>
                <a:gd name="T21" fmla="*/ 2147483647 h 165"/>
                <a:gd name="T22" fmla="*/ 2147483647 w 878"/>
                <a:gd name="T23" fmla="*/ 2147483647 h 165"/>
                <a:gd name="T24" fmla="*/ 2147483647 w 878"/>
                <a:gd name="T25" fmla="*/ 2147483647 h 165"/>
                <a:gd name="T26" fmla="*/ 2147483647 w 878"/>
                <a:gd name="T27" fmla="*/ 2147483647 h 165"/>
                <a:gd name="T28" fmla="*/ 2147483647 w 878"/>
                <a:gd name="T29" fmla="*/ 2147483647 h 165"/>
                <a:gd name="T30" fmla="*/ 2147483647 w 878"/>
                <a:gd name="T31" fmla="*/ 2147483647 h 165"/>
                <a:gd name="T32" fmla="*/ 2147483647 w 878"/>
                <a:gd name="T33" fmla="*/ 2147483647 h 165"/>
                <a:gd name="T34" fmla="*/ 2147483647 w 878"/>
                <a:gd name="T35" fmla="*/ 2147483647 h 165"/>
                <a:gd name="T36" fmla="*/ 2147483647 w 878"/>
                <a:gd name="T37" fmla="*/ 2147483647 h 165"/>
                <a:gd name="T38" fmla="*/ 2147483647 w 878"/>
                <a:gd name="T39" fmla="*/ 2147483647 h 165"/>
                <a:gd name="T40" fmla="*/ 2147483647 w 878"/>
                <a:gd name="T41" fmla="*/ 2147483647 h 165"/>
                <a:gd name="T42" fmla="*/ 2147483647 w 878"/>
                <a:gd name="T43" fmla="*/ 2147483647 h 165"/>
                <a:gd name="T44" fmla="*/ 2147483647 w 878"/>
                <a:gd name="T45" fmla="*/ 2147483647 h 165"/>
                <a:gd name="T46" fmla="*/ 2147483647 w 878"/>
                <a:gd name="T47" fmla="*/ 2147483647 h 165"/>
                <a:gd name="T48" fmla="*/ 2147483647 w 878"/>
                <a:gd name="T49" fmla="*/ 2147483647 h 165"/>
                <a:gd name="T50" fmla="*/ 2147483647 w 878"/>
                <a:gd name="T51" fmla="*/ 2147483647 h 165"/>
                <a:gd name="T52" fmla="*/ 2147483647 w 878"/>
                <a:gd name="T53" fmla="*/ 2147483647 h 165"/>
                <a:gd name="T54" fmla="*/ 2147483647 w 878"/>
                <a:gd name="T55" fmla="*/ 2147483647 h 165"/>
                <a:gd name="T56" fmla="*/ 2147483647 w 878"/>
                <a:gd name="T57" fmla="*/ 2147483647 h 165"/>
                <a:gd name="T58" fmla="*/ 2147483647 w 878"/>
                <a:gd name="T59" fmla="*/ 2147483647 h 165"/>
                <a:gd name="T60" fmla="*/ 2147483647 w 878"/>
                <a:gd name="T61" fmla="*/ 2147483647 h 165"/>
                <a:gd name="T62" fmla="*/ 2147483647 w 878"/>
                <a:gd name="T63" fmla="*/ 2147483647 h 165"/>
                <a:gd name="T64" fmla="*/ 2147483647 w 878"/>
                <a:gd name="T65" fmla="*/ 2147483647 h 165"/>
                <a:gd name="T66" fmla="*/ 2147483647 w 878"/>
                <a:gd name="T67" fmla="*/ 2147483647 h 165"/>
                <a:gd name="T68" fmla="*/ 2147483647 w 878"/>
                <a:gd name="T69" fmla="*/ 2147483647 h 165"/>
                <a:gd name="T70" fmla="*/ 2147483647 w 878"/>
                <a:gd name="T71" fmla="*/ 2147483647 h 165"/>
                <a:gd name="T72" fmla="*/ 2147483647 w 878"/>
                <a:gd name="T73" fmla="*/ 2147483647 h 165"/>
                <a:gd name="T74" fmla="*/ 2147483647 w 878"/>
                <a:gd name="T75" fmla="*/ 2147483647 h 165"/>
                <a:gd name="T76" fmla="*/ 2147483647 w 878"/>
                <a:gd name="T77" fmla="*/ 2147483647 h 165"/>
                <a:gd name="T78" fmla="*/ 2147483647 w 878"/>
                <a:gd name="T79" fmla="*/ 2147483647 h 165"/>
                <a:gd name="T80" fmla="*/ 2147483647 w 878"/>
                <a:gd name="T81" fmla="*/ 2147483647 h 165"/>
                <a:gd name="T82" fmla="*/ 2147483647 w 878"/>
                <a:gd name="T83" fmla="*/ 2147483647 h 165"/>
                <a:gd name="T84" fmla="*/ 2147483647 w 878"/>
                <a:gd name="T85" fmla="*/ 2147483647 h 165"/>
                <a:gd name="T86" fmla="*/ 2147483647 w 878"/>
                <a:gd name="T87" fmla="*/ 2147483647 h 165"/>
                <a:gd name="T88" fmla="*/ 2147483647 w 878"/>
                <a:gd name="T89" fmla="*/ 2147483647 h 165"/>
                <a:gd name="T90" fmla="*/ 2147483647 w 878"/>
                <a:gd name="T91" fmla="*/ 2147483647 h 165"/>
                <a:gd name="T92" fmla="*/ 2147483647 w 878"/>
                <a:gd name="T93" fmla="*/ 2147483647 h 165"/>
                <a:gd name="T94" fmla="*/ 2147483647 w 878"/>
                <a:gd name="T95" fmla="*/ 2147483647 h 165"/>
                <a:gd name="T96" fmla="*/ 2147483647 w 878"/>
                <a:gd name="T97" fmla="*/ 2147483647 h 165"/>
                <a:gd name="T98" fmla="*/ 2147483647 w 878"/>
                <a:gd name="T99" fmla="*/ 2147483647 h 165"/>
                <a:gd name="T100" fmla="*/ 2147483647 w 878"/>
                <a:gd name="T101" fmla="*/ 2147483647 h 165"/>
                <a:gd name="T102" fmla="*/ 2147483647 w 878"/>
                <a:gd name="T103" fmla="*/ 2147483647 h 165"/>
                <a:gd name="T104" fmla="*/ 0 w 878"/>
                <a:gd name="T105" fmla="*/ 2147483647 h 1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78"/>
                <a:gd name="T160" fmla="*/ 0 h 165"/>
                <a:gd name="T161" fmla="*/ 878 w 878"/>
                <a:gd name="T162" fmla="*/ 165 h 1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78" h="165">
                  <a:moveTo>
                    <a:pt x="0" y="5"/>
                  </a:moveTo>
                  <a:lnTo>
                    <a:pt x="6" y="11"/>
                  </a:lnTo>
                  <a:lnTo>
                    <a:pt x="15" y="21"/>
                  </a:lnTo>
                  <a:lnTo>
                    <a:pt x="25" y="26"/>
                  </a:lnTo>
                  <a:lnTo>
                    <a:pt x="34" y="36"/>
                  </a:lnTo>
                  <a:lnTo>
                    <a:pt x="46" y="41"/>
                  </a:lnTo>
                  <a:lnTo>
                    <a:pt x="55" y="49"/>
                  </a:lnTo>
                  <a:lnTo>
                    <a:pt x="67" y="55"/>
                  </a:lnTo>
                  <a:lnTo>
                    <a:pt x="80" y="60"/>
                  </a:lnTo>
                  <a:lnTo>
                    <a:pt x="89" y="66"/>
                  </a:lnTo>
                  <a:lnTo>
                    <a:pt x="103" y="72"/>
                  </a:lnTo>
                  <a:lnTo>
                    <a:pt x="116" y="78"/>
                  </a:lnTo>
                  <a:lnTo>
                    <a:pt x="129" y="81"/>
                  </a:lnTo>
                  <a:lnTo>
                    <a:pt x="143" y="87"/>
                  </a:lnTo>
                  <a:lnTo>
                    <a:pt x="158" y="91"/>
                  </a:lnTo>
                  <a:lnTo>
                    <a:pt x="171" y="95"/>
                  </a:lnTo>
                  <a:lnTo>
                    <a:pt x="186" y="100"/>
                  </a:lnTo>
                  <a:lnTo>
                    <a:pt x="202" y="104"/>
                  </a:lnTo>
                  <a:lnTo>
                    <a:pt x="217" y="108"/>
                  </a:lnTo>
                  <a:lnTo>
                    <a:pt x="230" y="110"/>
                  </a:lnTo>
                  <a:lnTo>
                    <a:pt x="247" y="114"/>
                  </a:lnTo>
                  <a:lnTo>
                    <a:pt x="262" y="116"/>
                  </a:lnTo>
                  <a:lnTo>
                    <a:pt x="279" y="119"/>
                  </a:lnTo>
                  <a:lnTo>
                    <a:pt x="295" y="121"/>
                  </a:lnTo>
                  <a:lnTo>
                    <a:pt x="312" y="125"/>
                  </a:lnTo>
                  <a:lnTo>
                    <a:pt x="327" y="127"/>
                  </a:lnTo>
                  <a:lnTo>
                    <a:pt x="344" y="127"/>
                  </a:lnTo>
                  <a:lnTo>
                    <a:pt x="359" y="129"/>
                  </a:lnTo>
                  <a:lnTo>
                    <a:pt x="376" y="131"/>
                  </a:lnTo>
                  <a:lnTo>
                    <a:pt x="393" y="131"/>
                  </a:lnTo>
                  <a:lnTo>
                    <a:pt x="411" y="131"/>
                  </a:lnTo>
                  <a:lnTo>
                    <a:pt x="428" y="131"/>
                  </a:lnTo>
                  <a:lnTo>
                    <a:pt x="445" y="133"/>
                  </a:lnTo>
                  <a:lnTo>
                    <a:pt x="460" y="131"/>
                  </a:lnTo>
                  <a:lnTo>
                    <a:pt x="475" y="131"/>
                  </a:lnTo>
                  <a:lnTo>
                    <a:pt x="492" y="129"/>
                  </a:lnTo>
                  <a:lnTo>
                    <a:pt x="509" y="129"/>
                  </a:lnTo>
                  <a:lnTo>
                    <a:pt x="525" y="127"/>
                  </a:lnTo>
                  <a:lnTo>
                    <a:pt x="542" y="127"/>
                  </a:lnTo>
                  <a:lnTo>
                    <a:pt x="557" y="123"/>
                  </a:lnTo>
                  <a:lnTo>
                    <a:pt x="574" y="123"/>
                  </a:lnTo>
                  <a:lnTo>
                    <a:pt x="587" y="119"/>
                  </a:lnTo>
                  <a:lnTo>
                    <a:pt x="604" y="117"/>
                  </a:lnTo>
                  <a:lnTo>
                    <a:pt x="618" y="114"/>
                  </a:lnTo>
                  <a:lnTo>
                    <a:pt x="635" y="112"/>
                  </a:lnTo>
                  <a:lnTo>
                    <a:pt x="650" y="108"/>
                  </a:lnTo>
                  <a:lnTo>
                    <a:pt x="663" y="106"/>
                  </a:lnTo>
                  <a:lnTo>
                    <a:pt x="679" y="102"/>
                  </a:lnTo>
                  <a:lnTo>
                    <a:pt x="694" y="98"/>
                  </a:lnTo>
                  <a:lnTo>
                    <a:pt x="705" y="93"/>
                  </a:lnTo>
                  <a:lnTo>
                    <a:pt x="719" y="89"/>
                  </a:lnTo>
                  <a:lnTo>
                    <a:pt x="732" y="83"/>
                  </a:lnTo>
                  <a:lnTo>
                    <a:pt x="745" y="79"/>
                  </a:lnTo>
                  <a:lnTo>
                    <a:pt x="757" y="74"/>
                  </a:lnTo>
                  <a:lnTo>
                    <a:pt x="768" y="68"/>
                  </a:lnTo>
                  <a:lnTo>
                    <a:pt x="779" y="62"/>
                  </a:lnTo>
                  <a:lnTo>
                    <a:pt x="791" y="57"/>
                  </a:lnTo>
                  <a:lnTo>
                    <a:pt x="800" y="49"/>
                  </a:lnTo>
                  <a:lnTo>
                    <a:pt x="810" y="43"/>
                  </a:lnTo>
                  <a:lnTo>
                    <a:pt x="819" y="36"/>
                  </a:lnTo>
                  <a:lnTo>
                    <a:pt x="829" y="30"/>
                  </a:lnTo>
                  <a:lnTo>
                    <a:pt x="836" y="22"/>
                  </a:lnTo>
                  <a:lnTo>
                    <a:pt x="846" y="15"/>
                  </a:lnTo>
                  <a:lnTo>
                    <a:pt x="852" y="7"/>
                  </a:lnTo>
                  <a:lnTo>
                    <a:pt x="859" y="0"/>
                  </a:lnTo>
                  <a:lnTo>
                    <a:pt x="878" y="72"/>
                  </a:lnTo>
                  <a:lnTo>
                    <a:pt x="876" y="72"/>
                  </a:lnTo>
                  <a:lnTo>
                    <a:pt x="872" y="72"/>
                  </a:lnTo>
                  <a:lnTo>
                    <a:pt x="867" y="74"/>
                  </a:lnTo>
                  <a:lnTo>
                    <a:pt x="861" y="78"/>
                  </a:lnTo>
                  <a:lnTo>
                    <a:pt x="852" y="79"/>
                  </a:lnTo>
                  <a:lnTo>
                    <a:pt x="842" y="83"/>
                  </a:lnTo>
                  <a:lnTo>
                    <a:pt x="834" y="85"/>
                  </a:lnTo>
                  <a:lnTo>
                    <a:pt x="829" y="87"/>
                  </a:lnTo>
                  <a:lnTo>
                    <a:pt x="821" y="89"/>
                  </a:lnTo>
                  <a:lnTo>
                    <a:pt x="815" y="93"/>
                  </a:lnTo>
                  <a:lnTo>
                    <a:pt x="806" y="95"/>
                  </a:lnTo>
                  <a:lnTo>
                    <a:pt x="798" y="97"/>
                  </a:lnTo>
                  <a:lnTo>
                    <a:pt x="791" y="98"/>
                  </a:lnTo>
                  <a:lnTo>
                    <a:pt x="781" y="102"/>
                  </a:lnTo>
                  <a:lnTo>
                    <a:pt x="772" y="104"/>
                  </a:lnTo>
                  <a:lnTo>
                    <a:pt x="764" y="108"/>
                  </a:lnTo>
                  <a:lnTo>
                    <a:pt x="753" y="110"/>
                  </a:lnTo>
                  <a:lnTo>
                    <a:pt x="745" y="114"/>
                  </a:lnTo>
                  <a:lnTo>
                    <a:pt x="734" y="116"/>
                  </a:lnTo>
                  <a:lnTo>
                    <a:pt x="724" y="117"/>
                  </a:lnTo>
                  <a:lnTo>
                    <a:pt x="713" y="121"/>
                  </a:lnTo>
                  <a:lnTo>
                    <a:pt x="703" y="123"/>
                  </a:lnTo>
                  <a:lnTo>
                    <a:pt x="692" y="127"/>
                  </a:lnTo>
                  <a:lnTo>
                    <a:pt x="681" y="129"/>
                  </a:lnTo>
                  <a:lnTo>
                    <a:pt x="669" y="133"/>
                  </a:lnTo>
                  <a:lnTo>
                    <a:pt x="658" y="136"/>
                  </a:lnTo>
                  <a:lnTo>
                    <a:pt x="644" y="138"/>
                  </a:lnTo>
                  <a:lnTo>
                    <a:pt x="633" y="140"/>
                  </a:lnTo>
                  <a:lnTo>
                    <a:pt x="622" y="142"/>
                  </a:lnTo>
                  <a:lnTo>
                    <a:pt x="608" y="144"/>
                  </a:lnTo>
                  <a:lnTo>
                    <a:pt x="595" y="146"/>
                  </a:lnTo>
                  <a:lnTo>
                    <a:pt x="584" y="150"/>
                  </a:lnTo>
                  <a:lnTo>
                    <a:pt x="570" y="152"/>
                  </a:lnTo>
                  <a:lnTo>
                    <a:pt x="559" y="154"/>
                  </a:lnTo>
                  <a:lnTo>
                    <a:pt x="546" y="155"/>
                  </a:lnTo>
                  <a:lnTo>
                    <a:pt x="532" y="157"/>
                  </a:lnTo>
                  <a:lnTo>
                    <a:pt x="519" y="157"/>
                  </a:lnTo>
                  <a:lnTo>
                    <a:pt x="506" y="159"/>
                  </a:lnTo>
                  <a:lnTo>
                    <a:pt x="492" y="159"/>
                  </a:lnTo>
                  <a:lnTo>
                    <a:pt x="479" y="163"/>
                  </a:lnTo>
                  <a:lnTo>
                    <a:pt x="466" y="163"/>
                  </a:lnTo>
                  <a:lnTo>
                    <a:pt x="454" y="165"/>
                  </a:lnTo>
                  <a:lnTo>
                    <a:pt x="441" y="165"/>
                  </a:lnTo>
                  <a:lnTo>
                    <a:pt x="428" y="165"/>
                  </a:lnTo>
                  <a:lnTo>
                    <a:pt x="414" y="165"/>
                  </a:lnTo>
                  <a:lnTo>
                    <a:pt x="401" y="165"/>
                  </a:lnTo>
                  <a:lnTo>
                    <a:pt x="388" y="163"/>
                  </a:lnTo>
                  <a:lnTo>
                    <a:pt x="374" y="163"/>
                  </a:lnTo>
                  <a:lnTo>
                    <a:pt x="361" y="163"/>
                  </a:lnTo>
                  <a:lnTo>
                    <a:pt x="350" y="163"/>
                  </a:lnTo>
                  <a:lnTo>
                    <a:pt x="336" y="159"/>
                  </a:lnTo>
                  <a:lnTo>
                    <a:pt x="323" y="157"/>
                  </a:lnTo>
                  <a:lnTo>
                    <a:pt x="312" y="155"/>
                  </a:lnTo>
                  <a:lnTo>
                    <a:pt x="300" y="155"/>
                  </a:lnTo>
                  <a:lnTo>
                    <a:pt x="287" y="152"/>
                  </a:lnTo>
                  <a:lnTo>
                    <a:pt x="276" y="150"/>
                  </a:lnTo>
                  <a:lnTo>
                    <a:pt x="262" y="146"/>
                  </a:lnTo>
                  <a:lnTo>
                    <a:pt x="253" y="144"/>
                  </a:lnTo>
                  <a:lnTo>
                    <a:pt x="240" y="138"/>
                  </a:lnTo>
                  <a:lnTo>
                    <a:pt x="228" y="136"/>
                  </a:lnTo>
                  <a:lnTo>
                    <a:pt x="217" y="131"/>
                  </a:lnTo>
                  <a:lnTo>
                    <a:pt x="207" y="129"/>
                  </a:lnTo>
                  <a:lnTo>
                    <a:pt x="198" y="123"/>
                  </a:lnTo>
                  <a:lnTo>
                    <a:pt x="188" y="121"/>
                  </a:lnTo>
                  <a:lnTo>
                    <a:pt x="177" y="117"/>
                  </a:lnTo>
                  <a:lnTo>
                    <a:pt x="169" y="114"/>
                  </a:lnTo>
                  <a:lnTo>
                    <a:pt x="160" y="110"/>
                  </a:lnTo>
                  <a:lnTo>
                    <a:pt x="152" y="108"/>
                  </a:lnTo>
                  <a:lnTo>
                    <a:pt x="143" y="104"/>
                  </a:lnTo>
                  <a:lnTo>
                    <a:pt x="137" y="100"/>
                  </a:lnTo>
                  <a:lnTo>
                    <a:pt x="127" y="97"/>
                  </a:lnTo>
                  <a:lnTo>
                    <a:pt x="120" y="95"/>
                  </a:lnTo>
                  <a:lnTo>
                    <a:pt x="114" y="91"/>
                  </a:lnTo>
                  <a:lnTo>
                    <a:pt x="108" y="87"/>
                  </a:lnTo>
                  <a:lnTo>
                    <a:pt x="101" y="85"/>
                  </a:lnTo>
                  <a:lnTo>
                    <a:pt x="95" y="81"/>
                  </a:lnTo>
                  <a:lnTo>
                    <a:pt x="87" y="78"/>
                  </a:lnTo>
                  <a:lnTo>
                    <a:pt x="82" y="74"/>
                  </a:lnTo>
                  <a:lnTo>
                    <a:pt x="72" y="68"/>
                  </a:lnTo>
                  <a:lnTo>
                    <a:pt x="63" y="64"/>
                  </a:lnTo>
                  <a:lnTo>
                    <a:pt x="53" y="59"/>
                  </a:lnTo>
                  <a:lnTo>
                    <a:pt x="46" y="53"/>
                  </a:lnTo>
                  <a:lnTo>
                    <a:pt x="38" y="49"/>
                  </a:lnTo>
                  <a:lnTo>
                    <a:pt x="32" y="45"/>
                  </a:lnTo>
                  <a:lnTo>
                    <a:pt x="27" y="40"/>
                  </a:lnTo>
                  <a:lnTo>
                    <a:pt x="21" y="36"/>
                  </a:lnTo>
                  <a:lnTo>
                    <a:pt x="17" y="30"/>
                  </a:lnTo>
                  <a:lnTo>
                    <a:pt x="13" y="26"/>
                  </a:lnTo>
                  <a:lnTo>
                    <a:pt x="8" y="21"/>
                  </a:lnTo>
                  <a:lnTo>
                    <a:pt x="4" y="1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Группа 123"/>
          <p:cNvGrpSpPr>
            <a:grpSpLocks/>
          </p:cNvGrpSpPr>
          <p:nvPr/>
        </p:nvGrpSpPr>
        <p:grpSpPr bwMode="auto">
          <a:xfrm rot="-5849894">
            <a:off x="4466432" y="2707481"/>
            <a:ext cx="696912" cy="974725"/>
            <a:chOff x="2673350" y="1981200"/>
            <a:chExt cx="696912" cy="974726"/>
          </a:xfrm>
        </p:grpSpPr>
        <p:sp>
          <p:nvSpPr>
            <p:cNvPr id="18464" name="Freeform 17"/>
            <p:cNvSpPr>
              <a:spLocks/>
            </p:cNvSpPr>
            <p:nvPr/>
          </p:nvSpPr>
          <p:spPr bwMode="auto">
            <a:xfrm>
              <a:off x="2692400" y="2649538"/>
              <a:ext cx="628650" cy="260350"/>
            </a:xfrm>
            <a:custGeom>
              <a:avLst/>
              <a:gdLst>
                <a:gd name="T0" fmla="*/ 2147483647 w 790"/>
                <a:gd name="T1" fmla="*/ 2147483647 h 327"/>
                <a:gd name="T2" fmla="*/ 2147483647 w 790"/>
                <a:gd name="T3" fmla="*/ 2147483647 h 327"/>
                <a:gd name="T4" fmla="*/ 2147483647 w 790"/>
                <a:gd name="T5" fmla="*/ 2147483647 h 327"/>
                <a:gd name="T6" fmla="*/ 2147483647 w 790"/>
                <a:gd name="T7" fmla="*/ 2147483647 h 327"/>
                <a:gd name="T8" fmla="*/ 2147483647 w 790"/>
                <a:gd name="T9" fmla="*/ 2147483647 h 327"/>
                <a:gd name="T10" fmla="*/ 2147483647 w 790"/>
                <a:gd name="T11" fmla="*/ 2147483647 h 327"/>
                <a:gd name="T12" fmla="*/ 2147483647 w 790"/>
                <a:gd name="T13" fmla="*/ 2147483647 h 327"/>
                <a:gd name="T14" fmla="*/ 2147483647 w 790"/>
                <a:gd name="T15" fmla="*/ 2147483647 h 327"/>
                <a:gd name="T16" fmla="*/ 2147483647 w 790"/>
                <a:gd name="T17" fmla="*/ 2147483647 h 327"/>
                <a:gd name="T18" fmla="*/ 2147483647 w 790"/>
                <a:gd name="T19" fmla="*/ 2147483647 h 327"/>
                <a:gd name="T20" fmla="*/ 2147483647 w 790"/>
                <a:gd name="T21" fmla="*/ 0 h 327"/>
                <a:gd name="T22" fmla="*/ 2147483647 w 790"/>
                <a:gd name="T23" fmla="*/ 2147483647 h 327"/>
                <a:gd name="T24" fmla="*/ 2147483647 w 790"/>
                <a:gd name="T25" fmla="*/ 2147483647 h 327"/>
                <a:gd name="T26" fmla="*/ 2147483647 w 790"/>
                <a:gd name="T27" fmla="*/ 2147483647 h 327"/>
                <a:gd name="T28" fmla="*/ 2147483647 w 790"/>
                <a:gd name="T29" fmla="*/ 2147483647 h 327"/>
                <a:gd name="T30" fmla="*/ 2147483647 w 790"/>
                <a:gd name="T31" fmla="*/ 2147483647 h 327"/>
                <a:gd name="T32" fmla="*/ 2147483647 w 790"/>
                <a:gd name="T33" fmla="*/ 2147483647 h 327"/>
                <a:gd name="T34" fmla="*/ 2147483647 w 790"/>
                <a:gd name="T35" fmla="*/ 2147483647 h 327"/>
                <a:gd name="T36" fmla="*/ 2147483647 w 790"/>
                <a:gd name="T37" fmla="*/ 2147483647 h 327"/>
                <a:gd name="T38" fmla="*/ 2147483647 w 790"/>
                <a:gd name="T39" fmla="*/ 2147483647 h 327"/>
                <a:gd name="T40" fmla="*/ 2147483647 w 790"/>
                <a:gd name="T41" fmla="*/ 2147483647 h 327"/>
                <a:gd name="T42" fmla="*/ 2147483647 w 790"/>
                <a:gd name="T43" fmla="*/ 2147483647 h 327"/>
                <a:gd name="T44" fmla="*/ 2147483647 w 790"/>
                <a:gd name="T45" fmla="*/ 2147483647 h 327"/>
                <a:gd name="T46" fmla="*/ 2147483647 w 790"/>
                <a:gd name="T47" fmla="*/ 2147483647 h 327"/>
                <a:gd name="T48" fmla="*/ 2147483647 w 790"/>
                <a:gd name="T49" fmla="*/ 2147483647 h 327"/>
                <a:gd name="T50" fmla="*/ 2147483647 w 790"/>
                <a:gd name="T51" fmla="*/ 2147483647 h 327"/>
                <a:gd name="T52" fmla="*/ 2147483647 w 790"/>
                <a:gd name="T53" fmla="*/ 2147483647 h 327"/>
                <a:gd name="T54" fmla="*/ 2147483647 w 790"/>
                <a:gd name="T55" fmla="*/ 2147483647 h 327"/>
                <a:gd name="T56" fmla="*/ 2147483647 w 790"/>
                <a:gd name="T57" fmla="*/ 2147483647 h 327"/>
                <a:gd name="T58" fmla="*/ 2147483647 w 790"/>
                <a:gd name="T59" fmla="*/ 2147483647 h 327"/>
                <a:gd name="T60" fmla="*/ 2147483647 w 790"/>
                <a:gd name="T61" fmla="*/ 2147483647 h 327"/>
                <a:gd name="T62" fmla="*/ 2147483647 w 790"/>
                <a:gd name="T63" fmla="*/ 2147483647 h 327"/>
                <a:gd name="T64" fmla="*/ 2147483647 w 790"/>
                <a:gd name="T65" fmla="*/ 2147483647 h 327"/>
                <a:gd name="T66" fmla="*/ 2147483647 w 790"/>
                <a:gd name="T67" fmla="*/ 2147483647 h 327"/>
                <a:gd name="T68" fmla="*/ 2147483647 w 790"/>
                <a:gd name="T69" fmla="*/ 2147483647 h 327"/>
                <a:gd name="T70" fmla="*/ 2147483647 w 790"/>
                <a:gd name="T71" fmla="*/ 2147483647 h 327"/>
                <a:gd name="T72" fmla="*/ 2147483647 w 790"/>
                <a:gd name="T73" fmla="*/ 2147483647 h 327"/>
                <a:gd name="T74" fmla="*/ 2147483647 w 790"/>
                <a:gd name="T75" fmla="*/ 2147483647 h 327"/>
                <a:gd name="T76" fmla="*/ 2147483647 w 790"/>
                <a:gd name="T77" fmla="*/ 2147483647 h 327"/>
                <a:gd name="T78" fmla="*/ 2147483647 w 790"/>
                <a:gd name="T79" fmla="*/ 2147483647 h 327"/>
                <a:gd name="T80" fmla="*/ 2147483647 w 790"/>
                <a:gd name="T81" fmla="*/ 2147483647 h 327"/>
                <a:gd name="T82" fmla="*/ 2147483647 w 790"/>
                <a:gd name="T83" fmla="*/ 2147483647 h 327"/>
                <a:gd name="T84" fmla="*/ 2147483647 w 790"/>
                <a:gd name="T85" fmla="*/ 2147483647 h 327"/>
                <a:gd name="T86" fmla="*/ 2147483647 w 790"/>
                <a:gd name="T87" fmla="*/ 2147483647 h 327"/>
                <a:gd name="T88" fmla="*/ 2147483647 w 790"/>
                <a:gd name="T89" fmla="*/ 2147483647 h 327"/>
                <a:gd name="T90" fmla="*/ 2147483647 w 790"/>
                <a:gd name="T91" fmla="*/ 2147483647 h 327"/>
                <a:gd name="T92" fmla="*/ 0 w 790"/>
                <a:gd name="T93" fmla="*/ 2147483647 h 327"/>
                <a:gd name="T94" fmla="*/ 2147483647 w 790"/>
                <a:gd name="T95" fmla="*/ 2147483647 h 327"/>
                <a:gd name="T96" fmla="*/ 2147483647 w 790"/>
                <a:gd name="T97" fmla="*/ 2147483647 h 327"/>
                <a:gd name="T98" fmla="*/ 2147483647 w 790"/>
                <a:gd name="T99" fmla="*/ 2147483647 h 327"/>
                <a:gd name="T100" fmla="*/ 2147483647 w 790"/>
                <a:gd name="T101" fmla="*/ 2147483647 h 32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90"/>
                <a:gd name="T154" fmla="*/ 0 h 327"/>
                <a:gd name="T155" fmla="*/ 790 w 790"/>
                <a:gd name="T156" fmla="*/ 327 h 32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90" h="327">
                  <a:moveTo>
                    <a:pt x="57" y="25"/>
                  </a:moveTo>
                  <a:lnTo>
                    <a:pt x="66" y="29"/>
                  </a:lnTo>
                  <a:lnTo>
                    <a:pt x="78" y="32"/>
                  </a:lnTo>
                  <a:lnTo>
                    <a:pt x="87" y="36"/>
                  </a:lnTo>
                  <a:lnTo>
                    <a:pt x="100" y="40"/>
                  </a:lnTo>
                  <a:lnTo>
                    <a:pt x="112" y="42"/>
                  </a:lnTo>
                  <a:lnTo>
                    <a:pt x="125" y="46"/>
                  </a:lnTo>
                  <a:lnTo>
                    <a:pt x="138" y="48"/>
                  </a:lnTo>
                  <a:lnTo>
                    <a:pt x="152" y="50"/>
                  </a:lnTo>
                  <a:lnTo>
                    <a:pt x="165" y="51"/>
                  </a:lnTo>
                  <a:lnTo>
                    <a:pt x="180" y="51"/>
                  </a:lnTo>
                  <a:lnTo>
                    <a:pt x="194" y="53"/>
                  </a:lnTo>
                  <a:lnTo>
                    <a:pt x="209" y="55"/>
                  </a:lnTo>
                  <a:lnTo>
                    <a:pt x="224" y="55"/>
                  </a:lnTo>
                  <a:lnTo>
                    <a:pt x="239" y="55"/>
                  </a:lnTo>
                  <a:lnTo>
                    <a:pt x="254" y="55"/>
                  </a:lnTo>
                  <a:lnTo>
                    <a:pt x="272" y="57"/>
                  </a:lnTo>
                  <a:lnTo>
                    <a:pt x="285" y="55"/>
                  </a:lnTo>
                  <a:lnTo>
                    <a:pt x="300" y="55"/>
                  </a:lnTo>
                  <a:lnTo>
                    <a:pt x="315" y="55"/>
                  </a:lnTo>
                  <a:lnTo>
                    <a:pt x="332" y="55"/>
                  </a:lnTo>
                  <a:lnTo>
                    <a:pt x="348" y="53"/>
                  </a:lnTo>
                  <a:lnTo>
                    <a:pt x="365" y="53"/>
                  </a:lnTo>
                  <a:lnTo>
                    <a:pt x="380" y="51"/>
                  </a:lnTo>
                  <a:lnTo>
                    <a:pt x="397" y="51"/>
                  </a:lnTo>
                  <a:lnTo>
                    <a:pt x="412" y="48"/>
                  </a:lnTo>
                  <a:lnTo>
                    <a:pt x="427" y="48"/>
                  </a:lnTo>
                  <a:lnTo>
                    <a:pt x="443" y="46"/>
                  </a:lnTo>
                  <a:lnTo>
                    <a:pt x="460" y="44"/>
                  </a:lnTo>
                  <a:lnTo>
                    <a:pt x="475" y="42"/>
                  </a:lnTo>
                  <a:lnTo>
                    <a:pt x="490" y="40"/>
                  </a:lnTo>
                  <a:lnTo>
                    <a:pt x="505" y="38"/>
                  </a:lnTo>
                  <a:lnTo>
                    <a:pt x="522" y="38"/>
                  </a:lnTo>
                  <a:lnTo>
                    <a:pt x="536" y="34"/>
                  </a:lnTo>
                  <a:lnTo>
                    <a:pt x="551" y="32"/>
                  </a:lnTo>
                  <a:lnTo>
                    <a:pt x="564" y="31"/>
                  </a:lnTo>
                  <a:lnTo>
                    <a:pt x="579" y="29"/>
                  </a:lnTo>
                  <a:lnTo>
                    <a:pt x="593" y="25"/>
                  </a:lnTo>
                  <a:lnTo>
                    <a:pt x="606" y="23"/>
                  </a:lnTo>
                  <a:lnTo>
                    <a:pt x="619" y="21"/>
                  </a:lnTo>
                  <a:lnTo>
                    <a:pt x="635" y="19"/>
                  </a:lnTo>
                  <a:lnTo>
                    <a:pt x="646" y="17"/>
                  </a:lnTo>
                  <a:lnTo>
                    <a:pt x="659" y="15"/>
                  </a:lnTo>
                  <a:lnTo>
                    <a:pt x="669" y="13"/>
                  </a:lnTo>
                  <a:lnTo>
                    <a:pt x="682" y="12"/>
                  </a:lnTo>
                  <a:lnTo>
                    <a:pt x="692" y="10"/>
                  </a:lnTo>
                  <a:lnTo>
                    <a:pt x="703" y="10"/>
                  </a:lnTo>
                  <a:lnTo>
                    <a:pt x="713" y="6"/>
                  </a:lnTo>
                  <a:lnTo>
                    <a:pt x="724" y="6"/>
                  </a:lnTo>
                  <a:lnTo>
                    <a:pt x="732" y="4"/>
                  </a:lnTo>
                  <a:lnTo>
                    <a:pt x="739" y="4"/>
                  </a:lnTo>
                  <a:lnTo>
                    <a:pt x="747" y="2"/>
                  </a:lnTo>
                  <a:lnTo>
                    <a:pt x="754" y="2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3" y="0"/>
                  </a:lnTo>
                  <a:lnTo>
                    <a:pt x="777" y="0"/>
                  </a:lnTo>
                  <a:lnTo>
                    <a:pt x="785" y="0"/>
                  </a:lnTo>
                  <a:lnTo>
                    <a:pt x="790" y="0"/>
                  </a:lnTo>
                  <a:lnTo>
                    <a:pt x="790" y="4"/>
                  </a:lnTo>
                  <a:lnTo>
                    <a:pt x="790" y="8"/>
                  </a:lnTo>
                  <a:lnTo>
                    <a:pt x="783" y="12"/>
                  </a:lnTo>
                  <a:lnTo>
                    <a:pt x="777" y="13"/>
                  </a:lnTo>
                  <a:lnTo>
                    <a:pt x="770" y="17"/>
                  </a:lnTo>
                  <a:lnTo>
                    <a:pt x="760" y="21"/>
                  </a:lnTo>
                  <a:lnTo>
                    <a:pt x="754" y="23"/>
                  </a:lnTo>
                  <a:lnTo>
                    <a:pt x="749" y="25"/>
                  </a:lnTo>
                  <a:lnTo>
                    <a:pt x="743" y="27"/>
                  </a:lnTo>
                  <a:lnTo>
                    <a:pt x="737" y="29"/>
                  </a:lnTo>
                  <a:lnTo>
                    <a:pt x="732" y="31"/>
                  </a:lnTo>
                  <a:lnTo>
                    <a:pt x="724" y="32"/>
                  </a:lnTo>
                  <a:lnTo>
                    <a:pt x="718" y="34"/>
                  </a:lnTo>
                  <a:lnTo>
                    <a:pt x="711" y="38"/>
                  </a:lnTo>
                  <a:lnTo>
                    <a:pt x="703" y="38"/>
                  </a:lnTo>
                  <a:lnTo>
                    <a:pt x="695" y="40"/>
                  </a:lnTo>
                  <a:lnTo>
                    <a:pt x="688" y="42"/>
                  </a:lnTo>
                  <a:lnTo>
                    <a:pt x="680" y="46"/>
                  </a:lnTo>
                  <a:lnTo>
                    <a:pt x="671" y="48"/>
                  </a:lnTo>
                  <a:lnTo>
                    <a:pt x="663" y="50"/>
                  </a:lnTo>
                  <a:lnTo>
                    <a:pt x="656" y="51"/>
                  </a:lnTo>
                  <a:lnTo>
                    <a:pt x="648" y="55"/>
                  </a:lnTo>
                  <a:lnTo>
                    <a:pt x="638" y="55"/>
                  </a:lnTo>
                  <a:lnTo>
                    <a:pt x="631" y="59"/>
                  </a:lnTo>
                  <a:lnTo>
                    <a:pt x="621" y="61"/>
                  </a:lnTo>
                  <a:lnTo>
                    <a:pt x="614" y="63"/>
                  </a:lnTo>
                  <a:lnTo>
                    <a:pt x="604" y="67"/>
                  </a:lnTo>
                  <a:lnTo>
                    <a:pt x="597" y="69"/>
                  </a:lnTo>
                  <a:lnTo>
                    <a:pt x="589" y="72"/>
                  </a:lnTo>
                  <a:lnTo>
                    <a:pt x="581" y="76"/>
                  </a:lnTo>
                  <a:lnTo>
                    <a:pt x="570" y="78"/>
                  </a:lnTo>
                  <a:lnTo>
                    <a:pt x="562" y="80"/>
                  </a:lnTo>
                  <a:lnTo>
                    <a:pt x="553" y="82"/>
                  </a:lnTo>
                  <a:lnTo>
                    <a:pt x="545" y="86"/>
                  </a:lnTo>
                  <a:lnTo>
                    <a:pt x="536" y="89"/>
                  </a:lnTo>
                  <a:lnTo>
                    <a:pt x="528" y="91"/>
                  </a:lnTo>
                  <a:lnTo>
                    <a:pt x="521" y="95"/>
                  </a:lnTo>
                  <a:lnTo>
                    <a:pt x="513" y="99"/>
                  </a:lnTo>
                  <a:lnTo>
                    <a:pt x="505" y="103"/>
                  </a:lnTo>
                  <a:lnTo>
                    <a:pt x="498" y="105"/>
                  </a:lnTo>
                  <a:lnTo>
                    <a:pt x="490" y="108"/>
                  </a:lnTo>
                  <a:lnTo>
                    <a:pt x="483" y="112"/>
                  </a:lnTo>
                  <a:lnTo>
                    <a:pt x="475" y="116"/>
                  </a:lnTo>
                  <a:lnTo>
                    <a:pt x="469" y="118"/>
                  </a:lnTo>
                  <a:lnTo>
                    <a:pt x="462" y="124"/>
                  </a:lnTo>
                  <a:lnTo>
                    <a:pt x="456" y="127"/>
                  </a:lnTo>
                  <a:lnTo>
                    <a:pt x="450" y="131"/>
                  </a:lnTo>
                  <a:lnTo>
                    <a:pt x="443" y="133"/>
                  </a:lnTo>
                  <a:lnTo>
                    <a:pt x="437" y="139"/>
                  </a:lnTo>
                  <a:lnTo>
                    <a:pt x="433" y="143"/>
                  </a:lnTo>
                  <a:lnTo>
                    <a:pt x="426" y="150"/>
                  </a:lnTo>
                  <a:lnTo>
                    <a:pt x="418" y="160"/>
                  </a:lnTo>
                  <a:lnTo>
                    <a:pt x="412" y="171"/>
                  </a:lnTo>
                  <a:lnTo>
                    <a:pt x="407" y="181"/>
                  </a:lnTo>
                  <a:lnTo>
                    <a:pt x="405" y="190"/>
                  </a:lnTo>
                  <a:lnTo>
                    <a:pt x="405" y="202"/>
                  </a:lnTo>
                  <a:lnTo>
                    <a:pt x="405" y="209"/>
                  </a:lnTo>
                  <a:lnTo>
                    <a:pt x="408" y="219"/>
                  </a:lnTo>
                  <a:lnTo>
                    <a:pt x="414" y="228"/>
                  </a:lnTo>
                  <a:lnTo>
                    <a:pt x="422" y="236"/>
                  </a:lnTo>
                  <a:lnTo>
                    <a:pt x="429" y="242"/>
                  </a:lnTo>
                  <a:lnTo>
                    <a:pt x="439" y="247"/>
                  </a:lnTo>
                  <a:lnTo>
                    <a:pt x="443" y="251"/>
                  </a:lnTo>
                  <a:lnTo>
                    <a:pt x="448" y="253"/>
                  </a:lnTo>
                  <a:lnTo>
                    <a:pt x="456" y="257"/>
                  </a:lnTo>
                  <a:lnTo>
                    <a:pt x="462" y="259"/>
                  </a:lnTo>
                  <a:lnTo>
                    <a:pt x="467" y="261"/>
                  </a:lnTo>
                  <a:lnTo>
                    <a:pt x="475" y="262"/>
                  </a:lnTo>
                  <a:lnTo>
                    <a:pt x="481" y="264"/>
                  </a:lnTo>
                  <a:lnTo>
                    <a:pt x="488" y="266"/>
                  </a:lnTo>
                  <a:lnTo>
                    <a:pt x="494" y="266"/>
                  </a:lnTo>
                  <a:lnTo>
                    <a:pt x="502" y="270"/>
                  </a:lnTo>
                  <a:lnTo>
                    <a:pt x="509" y="270"/>
                  </a:lnTo>
                  <a:lnTo>
                    <a:pt x="517" y="272"/>
                  </a:lnTo>
                  <a:lnTo>
                    <a:pt x="524" y="272"/>
                  </a:lnTo>
                  <a:lnTo>
                    <a:pt x="532" y="274"/>
                  </a:lnTo>
                  <a:lnTo>
                    <a:pt x="540" y="274"/>
                  </a:lnTo>
                  <a:lnTo>
                    <a:pt x="547" y="278"/>
                  </a:lnTo>
                  <a:lnTo>
                    <a:pt x="555" y="278"/>
                  </a:lnTo>
                  <a:lnTo>
                    <a:pt x="562" y="280"/>
                  </a:lnTo>
                  <a:lnTo>
                    <a:pt x="570" y="280"/>
                  </a:lnTo>
                  <a:lnTo>
                    <a:pt x="579" y="281"/>
                  </a:lnTo>
                  <a:lnTo>
                    <a:pt x="585" y="281"/>
                  </a:lnTo>
                  <a:lnTo>
                    <a:pt x="593" y="281"/>
                  </a:lnTo>
                  <a:lnTo>
                    <a:pt x="600" y="281"/>
                  </a:lnTo>
                  <a:lnTo>
                    <a:pt x="608" y="281"/>
                  </a:lnTo>
                  <a:lnTo>
                    <a:pt x="614" y="281"/>
                  </a:lnTo>
                  <a:lnTo>
                    <a:pt x="621" y="283"/>
                  </a:lnTo>
                  <a:lnTo>
                    <a:pt x="631" y="283"/>
                  </a:lnTo>
                  <a:lnTo>
                    <a:pt x="638" y="285"/>
                  </a:lnTo>
                  <a:lnTo>
                    <a:pt x="642" y="285"/>
                  </a:lnTo>
                  <a:lnTo>
                    <a:pt x="650" y="285"/>
                  </a:lnTo>
                  <a:lnTo>
                    <a:pt x="656" y="285"/>
                  </a:lnTo>
                  <a:lnTo>
                    <a:pt x="663" y="285"/>
                  </a:lnTo>
                  <a:lnTo>
                    <a:pt x="669" y="285"/>
                  </a:lnTo>
                  <a:lnTo>
                    <a:pt x="675" y="287"/>
                  </a:lnTo>
                  <a:lnTo>
                    <a:pt x="680" y="287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1" y="291"/>
                  </a:lnTo>
                  <a:lnTo>
                    <a:pt x="707" y="293"/>
                  </a:lnTo>
                  <a:lnTo>
                    <a:pt x="713" y="295"/>
                  </a:lnTo>
                  <a:lnTo>
                    <a:pt x="716" y="299"/>
                  </a:lnTo>
                  <a:lnTo>
                    <a:pt x="711" y="306"/>
                  </a:lnTo>
                  <a:lnTo>
                    <a:pt x="705" y="308"/>
                  </a:lnTo>
                  <a:lnTo>
                    <a:pt x="695" y="312"/>
                  </a:lnTo>
                  <a:lnTo>
                    <a:pt x="690" y="314"/>
                  </a:lnTo>
                  <a:lnTo>
                    <a:pt x="684" y="314"/>
                  </a:lnTo>
                  <a:lnTo>
                    <a:pt x="676" y="316"/>
                  </a:lnTo>
                  <a:lnTo>
                    <a:pt x="671" y="318"/>
                  </a:lnTo>
                  <a:lnTo>
                    <a:pt x="663" y="318"/>
                  </a:lnTo>
                  <a:lnTo>
                    <a:pt x="656" y="318"/>
                  </a:lnTo>
                  <a:lnTo>
                    <a:pt x="646" y="319"/>
                  </a:lnTo>
                  <a:lnTo>
                    <a:pt x="638" y="321"/>
                  </a:lnTo>
                  <a:lnTo>
                    <a:pt x="629" y="321"/>
                  </a:lnTo>
                  <a:lnTo>
                    <a:pt x="619" y="323"/>
                  </a:lnTo>
                  <a:lnTo>
                    <a:pt x="610" y="323"/>
                  </a:lnTo>
                  <a:lnTo>
                    <a:pt x="598" y="325"/>
                  </a:lnTo>
                  <a:lnTo>
                    <a:pt x="587" y="325"/>
                  </a:lnTo>
                  <a:lnTo>
                    <a:pt x="576" y="325"/>
                  </a:lnTo>
                  <a:lnTo>
                    <a:pt x="564" y="325"/>
                  </a:lnTo>
                  <a:lnTo>
                    <a:pt x="553" y="325"/>
                  </a:lnTo>
                  <a:lnTo>
                    <a:pt x="540" y="325"/>
                  </a:lnTo>
                  <a:lnTo>
                    <a:pt x="528" y="325"/>
                  </a:lnTo>
                  <a:lnTo>
                    <a:pt x="517" y="325"/>
                  </a:lnTo>
                  <a:lnTo>
                    <a:pt x="503" y="327"/>
                  </a:lnTo>
                  <a:lnTo>
                    <a:pt x="490" y="325"/>
                  </a:lnTo>
                  <a:lnTo>
                    <a:pt x="477" y="325"/>
                  </a:lnTo>
                  <a:lnTo>
                    <a:pt x="464" y="325"/>
                  </a:lnTo>
                  <a:lnTo>
                    <a:pt x="450" y="325"/>
                  </a:lnTo>
                  <a:lnTo>
                    <a:pt x="437" y="323"/>
                  </a:lnTo>
                  <a:lnTo>
                    <a:pt x="424" y="323"/>
                  </a:lnTo>
                  <a:lnTo>
                    <a:pt x="410" y="323"/>
                  </a:lnTo>
                  <a:lnTo>
                    <a:pt x="397" y="323"/>
                  </a:lnTo>
                  <a:lnTo>
                    <a:pt x="384" y="321"/>
                  </a:lnTo>
                  <a:lnTo>
                    <a:pt x="368" y="321"/>
                  </a:lnTo>
                  <a:lnTo>
                    <a:pt x="355" y="319"/>
                  </a:lnTo>
                  <a:lnTo>
                    <a:pt x="342" y="319"/>
                  </a:lnTo>
                  <a:lnTo>
                    <a:pt x="327" y="318"/>
                  </a:lnTo>
                  <a:lnTo>
                    <a:pt x="313" y="316"/>
                  </a:lnTo>
                  <a:lnTo>
                    <a:pt x="300" y="316"/>
                  </a:lnTo>
                  <a:lnTo>
                    <a:pt x="287" y="314"/>
                  </a:lnTo>
                  <a:lnTo>
                    <a:pt x="272" y="312"/>
                  </a:lnTo>
                  <a:lnTo>
                    <a:pt x="258" y="310"/>
                  </a:lnTo>
                  <a:lnTo>
                    <a:pt x="247" y="308"/>
                  </a:lnTo>
                  <a:lnTo>
                    <a:pt x="234" y="308"/>
                  </a:lnTo>
                  <a:lnTo>
                    <a:pt x="220" y="306"/>
                  </a:lnTo>
                  <a:lnTo>
                    <a:pt x="207" y="304"/>
                  </a:lnTo>
                  <a:lnTo>
                    <a:pt x="196" y="302"/>
                  </a:lnTo>
                  <a:lnTo>
                    <a:pt x="184" y="300"/>
                  </a:lnTo>
                  <a:lnTo>
                    <a:pt x="171" y="299"/>
                  </a:lnTo>
                  <a:lnTo>
                    <a:pt x="161" y="295"/>
                  </a:lnTo>
                  <a:lnTo>
                    <a:pt x="148" y="293"/>
                  </a:lnTo>
                  <a:lnTo>
                    <a:pt x="138" y="291"/>
                  </a:lnTo>
                  <a:lnTo>
                    <a:pt x="129" y="287"/>
                  </a:lnTo>
                  <a:lnTo>
                    <a:pt x="119" y="285"/>
                  </a:lnTo>
                  <a:lnTo>
                    <a:pt x="108" y="283"/>
                  </a:lnTo>
                  <a:lnTo>
                    <a:pt x="100" y="281"/>
                  </a:lnTo>
                  <a:lnTo>
                    <a:pt x="91" y="278"/>
                  </a:lnTo>
                  <a:lnTo>
                    <a:pt x="83" y="274"/>
                  </a:lnTo>
                  <a:lnTo>
                    <a:pt x="76" y="272"/>
                  </a:lnTo>
                  <a:lnTo>
                    <a:pt x="68" y="270"/>
                  </a:lnTo>
                  <a:lnTo>
                    <a:pt x="61" y="266"/>
                  </a:lnTo>
                  <a:lnTo>
                    <a:pt x="55" y="262"/>
                  </a:lnTo>
                  <a:lnTo>
                    <a:pt x="49" y="259"/>
                  </a:lnTo>
                  <a:lnTo>
                    <a:pt x="45" y="257"/>
                  </a:lnTo>
                  <a:lnTo>
                    <a:pt x="36" y="247"/>
                  </a:lnTo>
                  <a:lnTo>
                    <a:pt x="28" y="242"/>
                  </a:lnTo>
                  <a:lnTo>
                    <a:pt x="21" y="232"/>
                  </a:lnTo>
                  <a:lnTo>
                    <a:pt x="15" y="224"/>
                  </a:lnTo>
                  <a:lnTo>
                    <a:pt x="9" y="215"/>
                  </a:lnTo>
                  <a:lnTo>
                    <a:pt x="7" y="205"/>
                  </a:lnTo>
                  <a:lnTo>
                    <a:pt x="4" y="196"/>
                  </a:lnTo>
                  <a:lnTo>
                    <a:pt x="2" y="188"/>
                  </a:lnTo>
                  <a:lnTo>
                    <a:pt x="0" y="177"/>
                  </a:lnTo>
                  <a:lnTo>
                    <a:pt x="0" y="167"/>
                  </a:lnTo>
                  <a:lnTo>
                    <a:pt x="0" y="158"/>
                  </a:lnTo>
                  <a:lnTo>
                    <a:pt x="2" y="148"/>
                  </a:lnTo>
                  <a:lnTo>
                    <a:pt x="2" y="139"/>
                  </a:lnTo>
                  <a:lnTo>
                    <a:pt x="5" y="129"/>
                  </a:lnTo>
                  <a:lnTo>
                    <a:pt x="7" y="120"/>
                  </a:lnTo>
                  <a:lnTo>
                    <a:pt x="11" y="112"/>
                  </a:lnTo>
                  <a:lnTo>
                    <a:pt x="13" y="103"/>
                  </a:lnTo>
                  <a:lnTo>
                    <a:pt x="17" y="93"/>
                  </a:lnTo>
                  <a:lnTo>
                    <a:pt x="21" y="84"/>
                  </a:lnTo>
                  <a:lnTo>
                    <a:pt x="24" y="78"/>
                  </a:lnTo>
                  <a:lnTo>
                    <a:pt x="28" y="69"/>
                  </a:lnTo>
                  <a:lnTo>
                    <a:pt x="30" y="63"/>
                  </a:lnTo>
                  <a:lnTo>
                    <a:pt x="36" y="55"/>
                  </a:lnTo>
                  <a:lnTo>
                    <a:pt x="40" y="51"/>
                  </a:lnTo>
                  <a:lnTo>
                    <a:pt x="42" y="44"/>
                  </a:lnTo>
                  <a:lnTo>
                    <a:pt x="45" y="38"/>
                  </a:lnTo>
                  <a:lnTo>
                    <a:pt x="47" y="34"/>
                  </a:lnTo>
                  <a:lnTo>
                    <a:pt x="51" y="31"/>
                  </a:lnTo>
                  <a:lnTo>
                    <a:pt x="55" y="27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rgbClr val="EDE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Freeform 18"/>
            <p:cNvSpPr>
              <a:spLocks/>
            </p:cNvSpPr>
            <p:nvPr/>
          </p:nvSpPr>
          <p:spPr bwMode="auto">
            <a:xfrm>
              <a:off x="3125788" y="2747963"/>
              <a:ext cx="98425" cy="73025"/>
            </a:xfrm>
            <a:custGeom>
              <a:avLst/>
              <a:gdLst>
                <a:gd name="T0" fmla="*/ 2147483647 w 124"/>
                <a:gd name="T1" fmla="*/ 2147483647 h 93"/>
                <a:gd name="T2" fmla="*/ 2147483647 w 124"/>
                <a:gd name="T3" fmla="*/ 0 h 93"/>
                <a:gd name="T4" fmla="*/ 2147483647 w 124"/>
                <a:gd name="T5" fmla="*/ 0 h 93"/>
                <a:gd name="T6" fmla="*/ 2147483647 w 124"/>
                <a:gd name="T7" fmla="*/ 0 h 93"/>
                <a:gd name="T8" fmla="*/ 2147483647 w 124"/>
                <a:gd name="T9" fmla="*/ 0 h 93"/>
                <a:gd name="T10" fmla="*/ 2147483647 w 124"/>
                <a:gd name="T11" fmla="*/ 2147483647 h 93"/>
                <a:gd name="T12" fmla="*/ 2147483647 w 124"/>
                <a:gd name="T13" fmla="*/ 2147483647 h 93"/>
                <a:gd name="T14" fmla="*/ 2147483647 w 124"/>
                <a:gd name="T15" fmla="*/ 2147483647 h 93"/>
                <a:gd name="T16" fmla="*/ 2147483647 w 124"/>
                <a:gd name="T17" fmla="*/ 2147483647 h 93"/>
                <a:gd name="T18" fmla="*/ 2147483647 w 124"/>
                <a:gd name="T19" fmla="*/ 2147483647 h 93"/>
                <a:gd name="T20" fmla="*/ 2147483647 w 124"/>
                <a:gd name="T21" fmla="*/ 2147483647 h 93"/>
                <a:gd name="T22" fmla="*/ 2147483647 w 124"/>
                <a:gd name="T23" fmla="*/ 2147483647 h 93"/>
                <a:gd name="T24" fmla="*/ 2147483647 w 124"/>
                <a:gd name="T25" fmla="*/ 2147483647 h 93"/>
                <a:gd name="T26" fmla="*/ 2147483647 w 124"/>
                <a:gd name="T27" fmla="*/ 2147483647 h 93"/>
                <a:gd name="T28" fmla="*/ 2147483647 w 124"/>
                <a:gd name="T29" fmla="*/ 2147483647 h 93"/>
                <a:gd name="T30" fmla="*/ 0 w 124"/>
                <a:gd name="T31" fmla="*/ 2147483647 h 93"/>
                <a:gd name="T32" fmla="*/ 0 w 124"/>
                <a:gd name="T33" fmla="*/ 2147483647 h 93"/>
                <a:gd name="T34" fmla="*/ 2147483647 w 124"/>
                <a:gd name="T35" fmla="*/ 2147483647 h 93"/>
                <a:gd name="T36" fmla="*/ 2147483647 w 124"/>
                <a:gd name="T37" fmla="*/ 2147483647 h 93"/>
                <a:gd name="T38" fmla="*/ 2147483647 w 124"/>
                <a:gd name="T39" fmla="*/ 2147483647 h 93"/>
                <a:gd name="T40" fmla="*/ 2147483647 w 124"/>
                <a:gd name="T41" fmla="*/ 2147483647 h 93"/>
                <a:gd name="T42" fmla="*/ 2147483647 w 124"/>
                <a:gd name="T43" fmla="*/ 2147483647 h 93"/>
                <a:gd name="T44" fmla="*/ 2147483647 w 124"/>
                <a:gd name="T45" fmla="*/ 2147483647 h 93"/>
                <a:gd name="T46" fmla="*/ 2147483647 w 124"/>
                <a:gd name="T47" fmla="*/ 2147483647 h 93"/>
                <a:gd name="T48" fmla="*/ 2147483647 w 124"/>
                <a:gd name="T49" fmla="*/ 2147483647 h 93"/>
                <a:gd name="T50" fmla="*/ 2147483647 w 124"/>
                <a:gd name="T51" fmla="*/ 2147483647 h 93"/>
                <a:gd name="T52" fmla="*/ 2147483647 w 124"/>
                <a:gd name="T53" fmla="*/ 2147483647 h 93"/>
                <a:gd name="T54" fmla="*/ 2147483647 w 124"/>
                <a:gd name="T55" fmla="*/ 2147483647 h 93"/>
                <a:gd name="T56" fmla="*/ 2147483647 w 124"/>
                <a:gd name="T57" fmla="*/ 2147483647 h 93"/>
                <a:gd name="T58" fmla="*/ 2147483647 w 124"/>
                <a:gd name="T59" fmla="*/ 2147483647 h 93"/>
                <a:gd name="T60" fmla="*/ 2147483647 w 124"/>
                <a:gd name="T61" fmla="*/ 2147483647 h 93"/>
                <a:gd name="T62" fmla="*/ 2147483647 w 124"/>
                <a:gd name="T63" fmla="*/ 2147483647 h 93"/>
                <a:gd name="T64" fmla="*/ 2147483647 w 124"/>
                <a:gd name="T65" fmla="*/ 2147483647 h 93"/>
                <a:gd name="T66" fmla="*/ 2147483647 w 124"/>
                <a:gd name="T67" fmla="*/ 2147483647 h 93"/>
                <a:gd name="T68" fmla="*/ 2147483647 w 124"/>
                <a:gd name="T69" fmla="*/ 2147483647 h 93"/>
                <a:gd name="T70" fmla="*/ 2147483647 w 124"/>
                <a:gd name="T71" fmla="*/ 2147483647 h 93"/>
                <a:gd name="T72" fmla="*/ 2147483647 w 124"/>
                <a:gd name="T73" fmla="*/ 2147483647 h 93"/>
                <a:gd name="T74" fmla="*/ 2147483647 w 124"/>
                <a:gd name="T75" fmla="*/ 2147483647 h 93"/>
                <a:gd name="T76" fmla="*/ 2147483647 w 124"/>
                <a:gd name="T77" fmla="*/ 2147483647 h 93"/>
                <a:gd name="T78" fmla="*/ 2147483647 w 124"/>
                <a:gd name="T79" fmla="*/ 2147483647 h 93"/>
                <a:gd name="T80" fmla="*/ 2147483647 w 124"/>
                <a:gd name="T81" fmla="*/ 2147483647 h 93"/>
                <a:gd name="T82" fmla="*/ 2147483647 w 124"/>
                <a:gd name="T83" fmla="*/ 2147483647 h 93"/>
                <a:gd name="T84" fmla="*/ 2147483647 w 124"/>
                <a:gd name="T85" fmla="*/ 2147483647 h 93"/>
                <a:gd name="T86" fmla="*/ 2147483647 w 124"/>
                <a:gd name="T87" fmla="*/ 2147483647 h 93"/>
                <a:gd name="T88" fmla="*/ 2147483647 w 124"/>
                <a:gd name="T89" fmla="*/ 2147483647 h 93"/>
                <a:gd name="T90" fmla="*/ 2147483647 w 124"/>
                <a:gd name="T91" fmla="*/ 2147483647 h 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93"/>
                <a:gd name="T140" fmla="*/ 124 w 124"/>
                <a:gd name="T141" fmla="*/ 93 h 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93">
                  <a:moveTo>
                    <a:pt x="93" y="2"/>
                  </a:moveTo>
                  <a:lnTo>
                    <a:pt x="88" y="0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1" y="2"/>
                  </a:lnTo>
                  <a:lnTo>
                    <a:pt x="53" y="3"/>
                  </a:lnTo>
                  <a:lnTo>
                    <a:pt x="44" y="3"/>
                  </a:lnTo>
                  <a:lnTo>
                    <a:pt x="36" y="5"/>
                  </a:lnTo>
                  <a:lnTo>
                    <a:pt x="31" y="9"/>
                  </a:lnTo>
                  <a:lnTo>
                    <a:pt x="25" y="13"/>
                  </a:lnTo>
                  <a:lnTo>
                    <a:pt x="15" y="17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2" y="41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6" y="74"/>
                  </a:lnTo>
                  <a:lnTo>
                    <a:pt x="10" y="80"/>
                  </a:lnTo>
                  <a:lnTo>
                    <a:pt x="15" y="85"/>
                  </a:lnTo>
                  <a:lnTo>
                    <a:pt x="21" y="87"/>
                  </a:lnTo>
                  <a:lnTo>
                    <a:pt x="29" y="91"/>
                  </a:lnTo>
                  <a:lnTo>
                    <a:pt x="33" y="91"/>
                  </a:lnTo>
                  <a:lnTo>
                    <a:pt x="40" y="93"/>
                  </a:lnTo>
                  <a:lnTo>
                    <a:pt x="46" y="91"/>
                  </a:lnTo>
                  <a:lnTo>
                    <a:pt x="55" y="91"/>
                  </a:lnTo>
                  <a:lnTo>
                    <a:pt x="61" y="89"/>
                  </a:lnTo>
                  <a:lnTo>
                    <a:pt x="71" y="87"/>
                  </a:lnTo>
                  <a:lnTo>
                    <a:pt x="76" y="85"/>
                  </a:lnTo>
                  <a:lnTo>
                    <a:pt x="86" y="83"/>
                  </a:lnTo>
                  <a:lnTo>
                    <a:pt x="93" y="78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11" y="68"/>
                  </a:lnTo>
                  <a:lnTo>
                    <a:pt x="118" y="61"/>
                  </a:lnTo>
                  <a:lnTo>
                    <a:pt x="124" y="53"/>
                  </a:lnTo>
                  <a:lnTo>
                    <a:pt x="122" y="47"/>
                  </a:lnTo>
                  <a:lnTo>
                    <a:pt x="118" y="38"/>
                  </a:lnTo>
                  <a:lnTo>
                    <a:pt x="114" y="28"/>
                  </a:lnTo>
                  <a:lnTo>
                    <a:pt x="109" y="21"/>
                  </a:lnTo>
                  <a:lnTo>
                    <a:pt x="103" y="13"/>
                  </a:lnTo>
                  <a:lnTo>
                    <a:pt x="97" y="7"/>
                  </a:lnTo>
                  <a:lnTo>
                    <a:pt x="93" y="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6" name="Freeform 19"/>
            <p:cNvSpPr>
              <a:spLocks/>
            </p:cNvSpPr>
            <p:nvPr/>
          </p:nvSpPr>
          <p:spPr bwMode="auto">
            <a:xfrm>
              <a:off x="3194050" y="2786063"/>
              <a:ext cx="104775" cy="79375"/>
            </a:xfrm>
            <a:custGeom>
              <a:avLst/>
              <a:gdLst>
                <a:gd name="T0" fmla="*/ 2147483647 w 133"/>
                <a:gd name="T1" fmla="*/ 0 h 101"/>
                <a:gd name="T2" fmla="*/ 2147483647 w 133"/>
                <a:gd name="T3" fmla="*/ 0 h 101"/>
                <a:gd name="T4" fmla="*/ 2147483647 w 133"/>
                <a:gd name="T5" fmla="*/ 0 h 101"/>
                <a:gd name="T6" fmla="*/ 2147483647 w 133"/>
                <a:gd name="T7" fmla="*/ 2147483647 h 101"/>
                <a:gd name="T8" fmla="*/ 2147483647 w 133"/>
                <a:gd name="T9" fmla="*/ 2147483647 h 101"/>
                <a:gd name="T10" fmla="*/ 2147483647 w 133"/>
                <a:gd name="T11" fmla="*/ 2147483647 h 101"/>
                <a:gd name="T12" fmla="*/ 2147483647 w 133"/>
                <a:gd name="T13" fmla="*/ 2147483647 h 101"/>
                <a:gd name="T14" fmla="*/ 2147483647 w 133"/>
                <a:gd name="T15" fmla="*/ 2147483647 h 101"/>
                <a:gd name="T16" fmla="*/ 2147483647 w 133"/>
                <a:gd name="T17" fmla="*/ 2147483647 h 101"/>
                <a:gd name="T18" fmla="*/ 2147483647 w 133"/>
                <a:gd name="T19" fmla="*/ 2147483647 h 101"/>
                <a:gd name="T20" fmla="*/ 2147483647 w 133"/>
                <a:gd name="T21" fmla="*/ 2147483647 h 101"/>
                <a:gd name="T22" fmla="*/ 0 w 133"/>
                <a:gd name="T23" fmla="*/ 2147483647 h 101"/>
                <a:gd name="T24" fmla="*/ 0 w 133"/>
                <a:gd name="T25" fmla="*/ 2147483647 h 101"/>
                <a:gd name="T26" fmla="*/ 0 w 133"/>
                <a:gd name="T27" fmla="*/ 2147483647 h 101"/>
                <a:gd name="T28" fmla="*/ 2147483647 w 133"/>
                <a:gd name="T29" fmla="*/ 2147483647 h 101"/>
                <a:gd name="T30" fmla="*/ 2147483647 w 133"/>
                <a:gd name="T31" fmla="*/ 2147483647 h 101"/>
                <a:gd name="T32" fmla="*/ 2147483647 w 133"/>
                <a:gd name="T33" fmla="*/ 2147483647 h 101"/>
                <a:gd name="T34" fmla="*/ 2147483647 w 133"/>
                <a:gd name="T35" fmla="*/ 2147483647 h 101"/>
                <a:gd name="T36" fmla="*/ 2147483647 w 133"/>
                <a:gd name="T37" fmla="*/ 2147483647 h 101"/>
                <a:gd name="T38" fmla="*/ 2147483647 w 133"/>
                <a:gd name="T39" fmla="*/ 2147483647 h 101"/>
                <a:gd name="T40" fmla="*/ 2147483647 w 133"/>
                <a:gd name="T41" fmla="*/ 2147483647 h 101"/>
                <a:gd name="T42" fmla="*/ 2147483647 w 133"/>
                <a:gd name="T43" fmla="*/ 2147483647 h 101"/>
                <a:gd name="T44" fmla="*/ 2147483647 w 133"/>
                <a:gd name="T45" fmla="*/ 2147483647 h 101"/>
                <a:gd name="T46" fmla="*/ 2147483647 w 133"/>
                <a:gd name="T47" fmla="*/ 2147483647 h 101"/>
                <a:gd name="T48" fmla="*/ 2147483647 w 133"/>
                <a:gd name="T49" fmla="*/ 2147483647 h 101"/>
                <a:gd name="T50" fmla="*/ 2147483647 w 133"/>
                <a:gd name="T51" fmla="*/ 2147483647 h 101"/>
                <a:gd name="T52" fmla="*/ 2147483647 w 133"/>
                <a:gd name="T53" fmla="*/ 2147483647 h 101"/>
                <a:gd name="T54" fmla="*/ 2147483647 w 133"/>
                <a:gd name="T55" fmla="*/ 2147483647 h 101"/>
                <a:gd name="T56" fmla="*/ 2147483647 w 133"/>
                <a:gd name="T57" fmla="*/ 2147483647 h 101"/>
                <a:gd name="T58" fmla="*/ 2147483647 w 133"/>
                <a:gd name="T59" fmla="*/ 2147483647 h 101"/>
                <a:gd name="T60" fmla="*/ 2147483647 w 133"/>
                <a:gd name="T61" fmla="*/ 2147483647 h 101"/>
                <a:gd name="T62" fmla="*/ 2147483647 w 133"/>
                <a:gd name="T63" fmla="*/ 2147483647 h 101"/>
                <a:gd name="T64" fmla="*/ 2147483647 w 133"/>
                <a:gd name="T65" fmla="*/ 2147483647 h 101"/>
                <a:gd name="T66" fmla="*/ 2147483647 w 133"/>
                <a:gd name="T67" fmla="*/ 2147483647 h 101"/>
                <a:gd name="T68" fmla="*/ 2147483647 w 133"/>
                <a:gd name="T69" fmla="*/ 2147483647 h 101"/>
                <a:gd name="T70" fmla="*/ 2147483647 w 133"/>
                <a:gd name="T71" fmla="*/ 2147483647 h 101"/>
                <a:gd name="T72" fmla="*/ 2147483647 w 133"/>
                <a:gd name="T73" fmla="*/ 2147483647 h 101"/>
                <a:gd name="T74" fmla="*/ 2147483647 w 133"/>
                <a:gd name="T75" fmla="*/ 2147483647 h 101"/>
                <a:gd name="T76" fmla="*/ 2147483647 w 133"/>
                <a:gd name="T77" fmla="*/ 2147483647 h 101"/>
                <a:gd name="T78" fmla="*/ 2147483647 w 133"/>
                <a:gd name="T79" fmla="*/ 2147483647 h 101"/>
                <a:gd name="T80" fmla="*/ 2147483647 w 133"/>
                <a:gd name="T81" fmla="*/ 2147483647 h 101"/>
                <a:gd name="T82" fmla="*/ 2147483647 w 133"/>
                <a:gd name="T83" fmla="*/ 2147483647 h 101"/>
                <a:gd name="T84" fmla="*/ 2147483647 w 133"/>
                <a:gd name="T85" fmla="*/ 2147483647 h 101"/>
                <a:gd name="T86" fmla="*/ 2147483647 w 133"/>
                <a:gd name="T87" fmla="*/ 0 h 101"/>
                <a:gd name="T88" fmla="*/ 2147483647 w 133"/>
                <a:gd name="T89" fmla="*/ 0 h 101"/>
                <a:gd name="T90" fmla="*/ 2147483647 w 133"/>
                <a:gd name="T91" fmla="*/ 0 h 10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3"/>
                <a:gd name="T139" fmla="*/ 0 h 101"/>
                <a:gd name="T140" fmla="*/ 133 w 133"/>
                <a:gd name="T141" fmla="*/ 101 h 10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3" h="101">
                  <a:moveTo>
                    <a:pt x="83" y="0"/>
                  </a:moveTo>
                  <a:lnTo>
                    <a:pt x="72" y="0"/>
                  </a:lnTo>
                  <a:lnTo>
                    <a:pt x="63" y="0"/>
                  </a:lnTo>
                  <a:lnTo>
                    <a:pt x="53" y="2"/>
                  </a:lnTo>
                  <a:lnTo>
                    <a:pt x="45" y="4"/>
                  </a:lnTo>
                  <a:lnTo>
                    <a:pt x="36" y="6"/>
                  </a:lnTo>
                  <a:lnTo>
                    <a:pt x="30" y="10"/>
                  </a:lnTo>
                  <a:lnTo>
                    <a:pt x="23" y="14"/>
                  </a:lnTo>
                  <a:lnTo>
                    <a:pt x="19" y="17"/>
                  </a:lnTo>
                  <a:lnTo>
                    <a:pt x="9" y="25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2" y="74"/>
                  </a:lnTo>
                  <a:lnTo>
                    <a:pt x="7" y="82"/>
                  </a:lnTo>
                  <a:lnTo>
                    <a:pt x="15" y="90"/>
                  </a:lnTo>
                  <a:lnTo>
                    <a:pt x="23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44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64" y="99"/>
                  </a:lnTo>
                  <a:lnTo>
                    <a:pt x="70" y="97"/>
                  </a:lnTo>
                  <a:lnTo>
                    <a:pt x="76" y="95"/>
                  </a:lnTo>
                  <a:lnTo>
                    <a:pt x="82" y="93"/>
                  </a:lnTo>
                  <a:lnTo>
                    <a:pt x="89" y="90"/>
                  </a:lnTo>
                  <a:lnTo>
                    <a:pt x="101" y="86"/>
                  </a:lnTo>
                  <a:lnTo>
                    <a:pt x="106" y="80"/>
                  </a:lnTo>
                  <a:lnTo>
                    <a:pt x="114" y="74"/>
                  </a:lnTo>
                  <a:lnTo>
                    <a:pt x="118" y="71"/>
                  </a:lnTo>
                  <a:lnTo>
                    <a:pt x="123" y="65"/>
                  </a:lnTo>
                  <a:lnTo>
                    <a:pt x="129" y="53"/>
                  </a:lnTo>
                  <a:lnTo>
                    <a:pt x="133" y="46"/>
                  </a:lnTo>
                  <a:lnTo>
                    <a:pt x="131" y="38"/>
                  </a:lnTo>
                  <a:lnTo>
                    <a:pt x="129" y="33"/>
                  </a:lnTo>
                  <a:lnTo>
                    <a:pt x="123" y="29"/>
                  </a:lnTo>
                  <a:lnTo>
                    <a:pt x="118" y="25"/>
                  </a:lnTo>
                  <a:lnTo>
                    <a:pt x="108" y="19"/>
                  </a:lnTo>
                  <a:lnTo>
                    <a:pt x="102" y="14"/>
                  </a:lnTo>
                  <a:lnTo>
                    <a:pt x="95" y="6"/>
                  </a:lnTo>
                  <a:lnTo>
                    <a:pt x="89" y="4"/>
                  </a:lnTo>
                  <a:lnTo>
                    <a:pt x="85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C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7" name="Freeform 20"/>
            <p:cNvSpPr>
              <a:spLocks/>
            </p:cNvSpPr>
            <p:nvPr/>
          </p:nvSpPr>
          <p:spPr bwMode="auto">
            <a:xfrm>
              <a:off x="2987675" y="2311400"/>
              <a:ext cx="188912" cy="76200"/>
            </a:xfrm>
            <a:custGeom>
              <a:avLst/>
              <a:gdLst>
                <a:gd name="T0" fmla="*/ 2147483647 w 240"/>
                <a:gd name="T1" fmla="*/ 2147483647 h 95"/>
                <a:gd name="T2" fmla="*/ 2147483647 w 240"/>
                <a:gd name="T3" fmla="*/ 2147483647 h 95"/>
                <a:gd name="T4" fmla="*/ 2147483647 w 240"/>
                <a:gd name="T5" fmla="*/ 2147483647 h 95"/>
                <a:gd name="T6" fmla="*/ 0 w 240"/>
                <a:gd name="T7" fmla="*/ 2147483647 h 95"/>
                <a:gd name="T8" fmla="*/ 0 w 240"/>
                <a:gd name="T9" fmla="*/ 2147483647 h 95"/>
                <a:gd name="T10" fmla="*/ 2147483647 w 240"/>
                <a:gd name="T11" fmla="*/ 2147483647 h 95"/>
                <a:gd name="T12" fmla="*/ 2147483647 w 240"/>
                <a:gd name="T13" fmla="*/ 2147483647 h 95"/>
                <a:gd name="T14" fmla="*/ 2147483647 w 240"/>
                <a:gd name="T15" fmla="*/ 2147483647 h 95"/>
                <a:gd name="T16" fmla="*/ 2147483647 w 240"/>
                <a:gd name="T17" fmla="*/ 2147483647 h 95"/>
                <a:gd name="T18" fmla="*/ 2147483647 w 240"/>
                <a:gd name="T19" fmla="*/ 2147483647 h 95"/>
                <a:gd name="T20" fmla="*/ 2147483647 w 240"/>
                <a:gd name="T21" fmla="*/ 2147483647 h 95"/>
                <a:gd name="T22" fmla="*/ 2147483647 w 240"/>
                <a:gd name="T23" fmla="*/ 2147483647 h 95"/>
                <a:gd name="T24" fmla="*/ 2147483647 w 240"/>
                <a:gd name="T25" fmla="*/ 2147483647 h 95"/>
                <a:gd name="T26" fmla="*/ 2147483647 w 240"/>
                <a:gd name="T27" fmla="*/ 2147483647 h 95"/>
                <a:gd name="T28" fmla="*/ 2147483647 w 240"/>
                <a:gd name="T29" fmla="*/ 2147483647 h 95"/>
                <a:gd name="T30" fmla="*/ 2147483647 w 240"/>
                <a:gd name="T31" fmla="*/ 2147483647 h 95"/>
                <a:gd name="T32" fmla="*/ 2147483647 w 240"/>
                <a:gd name="T33" fmla="*/ 2147483647 h 95"/>
                <a:gd name="T34" fmla="*/ 2147483647 w 240"/>
                <a:gd name="T35" fmla="*/ 2147483647 h 95"/>
                <a:gd name="T36" fmla="*/ 2147483647 w 240"/>
                <a:gd name="T37" fmla="*/ 2147483647 h 95"/>
                <a:gd name="T38" fmla="*/ 2147483647 w 240"/>
                <a:gd name="T39" fmla="*/ 2147483647 h 95"/>
                <a:gd name="T40" fmla="*/ 2147483647 w 240"/>
                <a:gd name="T41" fmla="*/ 2147483647 h 95"/>
                <a:gd name="T42" fmla="*/ 2147483647 w 240"/>
                <a:gd name="T43" fmla="*/ 2147483647 h 95"/>
                <a:gd name="T44" fmla="*/ 2147483647 w 240"/>
                <a:gd name="T45" fmla="*/ 2147483647 h 95"/>
                <a:gd name="T46" fmla="*/ 2147483647 w 240"/>
                <a:gd name="T47" fmla="*/ 2147483647 h 95"/>
                <a:gd name="T48" fmla="*/ 2147483647 w 240"/>
                <a:gd name="T49" fmla="*/ 2147483647 h 95"/>
                <a:gd name="T50" fmla="*/ 2147483647 w 240"/>
                <a:gd name="T51" fmla="*/ 2147483647 h 95"/>
                <a:gd name="T52" fmla="*/ 2147483647 w 240"/>
                <a:gd name="T53" fmla="*/ 2147483647 h 95"/>
                <a:gd name="T54" fmla="*/ 2147483647 w 240"/>
                <a:gd name="T55" fmla="*/ 2147483647 h 95"/>
                <a:gd name="T56" fmla="*/ 2147483647 w 240"/>
                <a:gd name="T57" fmla="*/ 2147483647 h 95"/>
                <a:gd name="T58" fmla="*/ 2147483647 w 240"/>
                <a:gd name="T59" fmla="*/ 2147483647 h 95"/>
                <a:gd name="T60" fmla="*/ 2147483647 w 240"/>
                <a:gd name="T61" fmla="*/ 2147483647 h 95"/>
                <a:gd name="T62" fmla="*/ 2147483647 w 240"/>
                <a:gd name="T63" fmla="*/ 2147483647 h 95"/>
                <a:gd name="T64" fmla="*/ 2147483647 w 240"/>
                <a:gd name="T65" fmla="*/ 2147483647 h 95"/>
                <a:gd name="T66" fmla="*/ 2147483647 w 240"/>
                <a:gd name="T67" fmla="*/ 2147483647 h 95"/>
                <a:gd name="T68" fmla="*/ 2147483647 w 240"/>
                <a:gd name="T69" fmla="*/ 2147483647 h 95"/>
                <a:gd name="T70" fmla="*/ 2147483647 w 240"/>
                <a:gd name="T71" fmla="*/ 2147483647 h 95"/>
                <a:gd name="T72" fmla="*/ 2147483647 w 240"/>
                <a:gd name="T73" fmla="*/ 2147483647 h 95"/>
                <a:gd name="T74" fmla="*/ 2147483647 w 240"/>
                <a:gd name="T75" fmla="*/ 0 h 95"/>
                <a:gd name="T76" fmla="*/ 2147483647 w 240"/>
                <a:gd name="T77" fmla="*/ 0 h 95"/>
                <a:gd name="T78" fmla="*/ 2147483647 w 240"/>
                <a:gd name="T79" fmla="*/ 2147483647 h 95"/>
                <a:gd name="T80" fmla="*/ 2147483647 w 240"/>
                <a:gd name="T81" fmla="*/ 2147483647 h 95"/>
                <a:gd name="T82" fmla="*/ 2147483647 w 240"/>
                <a:gd name="T83" fmla="*/ 2147483647 h 95"/>
                <a:gd name="T84" fmla="*/ 2147483647 w 240"/>
                <a:gd name="T85" fmla="*/ 2147483647 h 95"/>
                <a:gd name="T86" fmla="*/ 2147483647 w 240"/>
                <a:gd name="T87" fmla="*/ 2147483647 h 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0"/>
                <a:gd name="T133" fmla="*/ 0 h 95"/>
                <a:gd name="T134" fmla="*/ 240 w 240"/>
                <a:gd name="T135" fmla="*/ 95 h 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0" h="95">
                  <a:moveTo>
                    <a:pt x="46" y="12"/>
                  </a:moveTo>
                  <a:lnTo>
                    <a:pt x="37" y="12"/>
                  </a:lnTo>
                  <a:lnTo>
                    <a:pt x="31" y="12"/>
                  </a:lnTo>
                  <a:lnTo>
                    <a:pt x="23" y="14"/>
                  </a:lnTo>
                  <a:lnTo>
                    <a:pt x="19" y="16"/>
                  </a:lnTo>
                  <a:lnTo>
                    <a:pt x="10" y="19"/>
                  </a:lnTo>
                  <a:lnTo>
                    <a:pt x="4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4"/>
                  </a:lnTo>
                  <a:lnTo>
                    <a:pt x="8" y="59"/>
                  </a:lnTo>
                  <a:lnTo>
                    <a:pt x="16" y="69"/>
                  </a:lnTo>
                  <a:lnTo>
                    <a:pt x="21" y="74"/>
                  </a:lnTo>
                  <a:lnTo>
                    <a:pt x="33" y="82"/>
                  </a:lnTo>
                  <a:lnTo>
                    <a:pt x="40" y="86"/>
                  </a:lnTo>
                  <a:lnTo>
                    <a:pt x="50" y="90"/>
                  </a:lnTo>
                  <a:lnTo>
                    <a:pt x="61" y="93"/>
                  </a:lnTo>
                  <a:lnTo>
                    <a:pt x="73" y="95"/>
                  </a:lnTo>
                  <a:lnTo>
                    <a:pt x="78" y="93"/>
                  </a:lnTo>
                  <a:lnTo>
                    <a:pt x="84" y="93"/>
                  </a:lnTo>
                  <a:lnTo>
                    <a:pt x="92" y="93"/>
                  </a:lnTo>
                  <a:lnTo>
                    <a:pt x="97" y="93"/>
                  </a:lnTo>
                  <a:lnTo>
                    <a:pt x="105" y="92"/>
                  </a:lnTo>
                  <a:lnTo>
                    <a:pt x="113" y="92"/>
                  </a:lnTo>
                  <a:lnTo>
                    <a:pt x="120" y="90"/>
                  </a:lnTo>
                  <a:lnTo>
                    <a:pt x="128" y="90"/>
                  </a:lnTo>
                  <a:lnTo>
                    <a:pt x="135" y="86"/>
                  </a:lnTo>
                  <a:lnTo>
                    <a:pt x="143" y="84"/>
                  </a:lnTo>
                  <a:lnTo>
                    <a:pt x="151" y="82"/>
                  </a:lnTo>
                  <a:lnTo>
                    <a:pt x="160" y="80"/>
                  </a:lnTo>
                  <a:lnTo>
                    <a:pt x="168" y="78"/>
                  </a:lnTo>
                  <a:lnTo>
                    <a:pt x="175" y="76"/>
                  </a:lnTo>
                  <a:lnTo>
                    <a:pt x="183" y="73"/>
                  </a:lnTo>
                  <a:lnTo>
                    <a:pt x="192" y="71"/>
                  </a:lnTo>
                  <a:lnTo>
                    <a:pt x="198" y="69"/>
                  </a:lnTo>
                  <a:lnTo>
                    <a:pt x="204" y="65"/>
                  </a:lnTo>
                  <a:lnTo>
                    <a:pt x="211" y="61"/>
                  </a:lnTo>
                  <a:lnTo>
                    <a:pt x="217" y="59"/>
                  </a:lnTo>
                  <a:lnTo>
                    <a:pt x="227" y="54"/>
                  </a:lnTo>
                  <a:lnTo>
                    <a:pt x="234" y="48"/>
                  </a:lnTo>
                  <a:lnTo>
                    <a:pt x="238" y="42"/>
                  </a:lnTo>
                  <a:lnTo>
                    <a:pt x="240" y="38"/>
                  </a:lnTo>
                  <a:lnTo>
                    <a:pt x="236" y="35"/>
                  </a:lnTo>
                  <a:lnTo>
                    <a:pt x="232" y="31"/>
                  </a:lnTo>
                  <a:lnTo>
                    <a:pt x="221" y="27"/>
                  </a:lnTo>
                  <a:lnTo>
                    <a:pt x="213" y="27"/>
                  </a:lnTo>
                  <a:lnTo>
                    <a:pt x="206" y="27"/>
                  </a:lnTo>
                  <a:lnTo>
                    <a:pt x="200" y="29"/>
                  </a:lnTo>
                  <a:lnTo>
                    <a:pt x="192" y="31"/>
                  </a:lnTo>
                  <a:lnTo>
                    <a:pt x="187" y="35"/>
                  </a:lnTo>
                  <a:lnTo>
                    <a:pt x="181" y="38"/>
                  </a:lnTo>
                  <a:lnTo>
                    <a:pt x="175" y="42"/>
                  </a:lnTo>
                  <a:lnTo>
                    <a:pt x="170" y="46"/>
                  </a:lnTo>
                  <a:lnTo>
                    <a:pt x="164" y="50"/>
                  </a:lnTo>
                  <a:lnTo>
                    <a:pt x="156" y="54"/>
                  </a:lnTo>
                  <a:lnTo>
                    <a:pt x="151" y="55"/>
                  </a:lnTo>
                  <a:lnTo>
                    <a:pt x="143" y="57"/>
                  </a:lnTo>
                  <a:lnTo>
                    <a:pt x="135" y="57"/>
                  </a:lnTo>
                  <a:lnTo>
                    <a:pt x="128" y="57"/>
                  </a:lnTo>
                  <a:lnTo>
                    <a:pt x="120" y="55"/>
                  </a:lnTo>
                  <a:lnTo>
                    <a:pt x="111" y="52"/>
                  </a:lnTo>
                  <a:lnTo>
                    <a:pt x="105" y="48"/>
                  </a:lnTo>
                  <a:lnTo>
                    <a:pt x="101" y="46"/>
                  </a:lnTo>
                  <a:lnTo>
                    <a:pt x="101" y="44"/>
                  </a:lnTo>
                  <a:lnTo>
                    <a:pt x="105" y="42"/>
                  </a:lnTo>
                  <a:lnTo>
                    <a:pt x="114" y="40"/>
                  </a:lnTo>
                  <a:lnTo>
                    <a:pt x="122" y="35"/>
                  </a:lnTo>
                  <a:lnTo>
                    <a:pt x="133" y="31"/>
                  </a:lnTo>
                  <a:lnTo>
                    <a:pt x="141" y="25"/>
                  </a:lnTo>
                  <a:lnTo>
                    <a:pt x="147" y="17"/>
                  </a:lnTo>
                  <a:lnTo>
                    <a:pt x="143" y="12"/>
                  </a:lnTo>
                  <a:lnTo>
                    <a:pt x="141" y="8"/>
                  </a:lnTo>
                  <a:lnTo>
                    <a:pt x="135" y="4"/>
                  </a:lnTo>
                  <a:lnTo>
                    <a:pt x="130" y="2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5" y="0"/>
                  </a:lnTo>
                  <a:lnTo>
                    <a:pt x="95" y="2"/>
                  </a:lnTo>
                  <a:lnTo>
                    <a:pt x="86" y="2"/>
                  </a:lnTo>
                  <a:lnTo>
                    <a:pt x="76" y="4"/>
                  </a:lnTo>
                  <a:lnTo>
                    <a:pt x="67" y="4"/>
                  </a:lnTo>
                  <a:lnTo>
                    <a:pt x="61" y="6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10"/>
                  </a:lnTo>
                  <a:lnTo>
                    <a:pt x="46" y="1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Freeform 21"/>
            <p:cNvSpPr>
              <a:spLocks/>
            </p:cNvSpPr>
            <p:nvPr/>
          </p:nvSpPr>
          <p:spPr bwMode="auto">
            <a:xfrm>
              <a:off x="2884488" y="2409825"/>
              <a:ext cx="330200" cy="131763"/>
            </a:xfrm>
            <a:custGeom>
              <a:avLst/>
              <a:gdLst>
                <a:gd name="T0" fmla="*/ 2147483647 w 416"/>
                <a:gd name="T1" fmla="*/ 2147483647 h 165"/>
                <a:gd name="T2" fmla="*/ 2147483647 w 416"/>
                <a:gd name="T3" fmla="*/ 2147483647 h 165"/>
                <a:gd name="T4" fmla="*/ 2147483647 w 416"/>
                <a:gd name="T5" fmla="*/ 2147483647 h 165"/>
                <a:gd name="T6" fmla="*/ 2147483647 w 416"/>
                <a:gd name="T7" fmla="*/ 2147483647 h 165"/>
                <a:gd name="T8" fmla="*/ 2147483647 w 416"/>
                <a:gd name="T9" fmla="*/ 2147483647 h 165"/>
                <a:gd name="T10" fmla="*/ 2147483647 w 416"/>
                <a:gd name="T11" fmla="*/ 2147483647 h 165"/>
                <a:gd name="T12" fmla="*/ 2147483647 w 416"/>
                <a:gd name="T13" fmla="*/ 2147483647 h 165"/>
                <a:gd name="T14" fmla="*/ 2147483647 w 416"/>
                <a:gd name="T15" fmla="*/ 2147483647 h 165"/>
                <a:gd name="T16" fmla="*/ 2147483647 w 416"/>
                <a:gd name="T17" fmla="*/ 2147483647 h 165"/>
                <a:gd name="T18" fmla="*/ 2147483647 w 416"/>
                <a:gd name="T19" fmla="*/ 2147483647 h 165"/>
                <a:gd name="T20" fmla="*/ 2147483647 w 416"/>
                <a:gd name="T21" fmla="*/ 2147483647 h 165"/>
                <a:gd name="T22" fmla="*/ 2147483647 w 416"/>
                <a:gd name="T23" fmla="*/ 2147483647 h 165"/>
                <a:gd name="T24" fmla="*/ 2147483647 w 416"/>
                <a:gd name="T25" fmla="*/ 2147483647 h 165"/>
                <a:gd name="T26" fmla="*/ 2147483647 w 416"/>
                <a:gd name="T27" fmla="*/ 2147483647 h 165"/>
                <a:gd name="T28" fmla="*/ 2147483647 w 416"/>
                <a:gd name="T29" fmla="*/ 2147483647 h 165"/>
                <a:gd name="T30" fmla="*/ 2147483647 w 416"/>
                <a:gd name="T31" fmla="*/ 2147483647 h 165"/>
                <a:gd name="T32" fmla="*/ 2147483647 w 416"/>
                <a:gd name="T33" fmla="*/ 2147483647 h 165"/>
                <a:gd name="T34" fmla="*/ 2147483647 w 416"/>
                <a:gd name="T35" fmla="*/ 2147483647 h 165"/>
                <a:gd name="T36" fmla="*/ 2147483647 w 416"/>
                <a:gd name="T37" fmla="*/ 2147483647 h 165"/>
                <a:gd name="T38" fmla="*/ 2147483647 w 416"/>
                <a:gd name="T39" fmla="*/ 2147483647 h 165"/>
                <a:gd name="T40" fmla="*/ 2147483647 w 416"/>
                <a:gd name="T41" fmla="*/ 2147483647 h 165"/>
                <a:gd name="T42" fmla="*/ 2147483647 w 416"/>
                <a:gd name="T43" fmla="*/ 2147483647 h 165"/>
                <a:gd name="T44" fmla="*/ 2147483647 w 416"/>
                <a:gd name="T45" fmla="*/ 2147483647 h 165"/>
                <a:gd name="T46" fmla="*/ 2147483647 w 416"/>
                <a:gd name="T47" fmla="*/ 2147483647 h 165"/>
                <a:gd name="T48" fmla="*/ 2147483647 w 416"/>
                <a:gd name="T49" fmla="*/ 2147483647 h 165"/>
                <a:gd name="T50" fmla="*/ 2147483647 w 416"/>
                <a:gd name="T51" fmla="*/ 2147483647 h 165"/>
                <a:gd name="T52" fmla="*/ 2147483647 w 416"/>
                <a:gd name="T53" fmla="*/ 2147483647 h 165"/>
                <a:gd name="T54" fmla="*/ 2147483647 w 416"/>
                <a:gd name="T55" fmla="*/ 2147483647 h 165"/>
                <a:gd name="T56" fmla="*/ 2147483647 w 416"/>
                <a:gd name="T57" fmla="*/ 2147483647 h 165"/>
                <a:gd name="T58" fmla="*/ 2147483647 w 416"/>
                <a:gd name="T59" fmla="*/ 2147483647 h 165"/>
                <a:gd name="T60" fmla="*/ 2147483647 w 416"/>
                <a:gd name="T61" fmla="*/ 2147483647 h 165"/>
                <a:gd name="T62" fmla="*/ 2147483647 w 416"/>
                <a:gd name="T63" fmla="*/ 2147483647 h 165"/>
                <a:gd name="T64" fmla="*/ 2147483647 w 416"/>
                <a:gd name="T65" fmla="*/ 2147483647 h 165"/>
                <a:gd name="T66" fmla="*/ 2147483647 w 416"/>
                <a:gd name="T67" fmla="*/ 2147483647 h 165"/>
                <a:gd name="T68" fmla="*/ 2147483647 w 416"/>
                <a:gd name="T69" fmla="*/ 2147483647 h 165"/>
                <a:gd name="T70" fmla="*/ 2147483647 w 416"/>
                <a:gd name="T71" fmla="*/ 2147483647 h 165"/>
                <a:gd name="T72" fmla="*/ 2147483647 w 416"/>
                <a:gd name="T73" fmla="*/ 2147483647 h 165"/>
                <a:gd name="T74" fmla="*/ 2147483647 w 416"/>
                <a:gd name="T75" fmla="*/ 2147483647 h 165"/>
                <a:gd name="T76" fmla="*/ 2147483647 w 416"/>
                <a:gd name="T77" fmla="*/ 2147483647 h 165"/>
                <a:gd name="T78" fmla="*/ 2147483647 w 416"/>
                <a:gd name="T79" fmla="*/ 2147483647 h 165"/>
                <a:gd name="T80" fmla="*/ 2147483647 w 416"/>
                <a:gd name="T81" fmla="*/ 2147483647 h 165"/>
                <a:gd name="T82" fmla="*/ 2147483647 w 416"/>
                <a:gd name="T83" fmla="*/ 2147483647 h 165"/>
                <a:gd name="T84" fmla="*/ 2147483647 w 416"/>
                <a:gd name="T85" fmla="*/ 2147483647 h 165"/>
                <a:gd name="T86" fmla="*/ 2147483647 w 416"/>
                <a:gd name="T87" fmla="*/ 2147483647 h 165"/>
                <a:gd name="T88" fmla="*/ 2147483647 w 416"/>
                <a:gd name="T89" fmla="*/ 2147483647 h 165"/>
                <a:gd name="T90" fmla="*/ 2147483647 w 416"/>
                <a:gd name="T91" fmla="*/ 2147483647 h 165"/>
                <a:gd name="T92" fmla="*/ 2147483647 w 416"/>
                <a:gd name="T93" fmla="*/ 2147483647 h 165"/>
                <a:gd name="T94" fmla="*/ 2147483647 w 416"/>
                <a:gd name="T95" fmla="*/ 2147483647 h 165"/>
                <a:gd name="T96" fmla="*/ 2147483647 w 416"/>
                <a:gd name="T97" fmla="*/ 2147483647 h 165"/>
                <a:gd name="T98" fmla="*/ 2147483647 w 416"/>
                <a:gd name="T99" fmla="*/ 2147483647 h 165"/>
                <a:gd name="T100" fmla="*/ 2147483647 w 416"/>
                <a:gd name="T101" fmla="*/ 2147483647 h 165"/>
                <a:gd name="T102" fmla="*/ 2147483647 w 416"/>
                <a:gd name="T103" fmla="*/ 2147483647 h 165"/>
                <a:gd name="T104" fmla="*/ 2147483647 w 416"/>
                <a:gd name="T105" fmla="*/ 2147483647 h 165"/>
                <a:gd name="T106" fmla="*/ 2147483647 w 416"/>
                <a:gd name="T107" fmla="*/ 0 h 16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16"/>
                <a:gd name="T163" fmla="*/ 0 h 165"/>
                <a:gd name="T164" fmla="*/ 416 w 416"/>
                <a:gd name="T165" fmla="*/ 165 h 16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16" h="165">
                  <a:moveTo>
                    <a:pt x="72" y="0"/>
                  </a:moveTo>
                  <a:lnTo>
                    <a:pt x="67" y="8"/>
                  </a:lnTo>
                  <a:lnTo>
                    <a:pt x="63" y="17"/>
                  </a:lnTo>
                  <a:lnTo>
                    <a:pt x="59" y="25"/>
                  </a:lnTo>
                  <a:lnTo>
                    <a:pt x="55" y="32"/>
                  </a:lnTo>
                  <a:lnTo>
                    <a:pt x="51" y="40"/>
                  </a:lnTo>
                  <a:lnTo>
                    <a:pt x="50" y="46"/>
                  </a:lnTo>
                  <a:lnTo>
                    <a:pt x="46" y="51"/>
                  </a:lnTo>
                  <a:lnTo>
                    <a:pt x="42" y="59"/>
                  </a:lnTo>
                  <a:lnTo>
                    <a:pt x="36" y="66"/>
                  </a:lnTo>
                  <a:lnTo>
                    <a:pt x="29" y="76"/>
                  </a:lnTo>
                  <a:lnTo>
                    <a:pt x="23" y="82"/>
                  </a:lnTo>
                  <a:lnTo>
                    <a:pt x="19" y="89"/>
                  </a:lnTo>
                  <a:lnTo>
                    <a:pt x="10" y="97"/>
                  </a:lnTo>
                  <a:lnTo>
                    <a:pt x="6" y="101"/>
                  </a:lnTo>
                  <a:lnTo>
                    <a:pt x="0" y="103"/>
                  </a:lnTo>
                  <a:lnTo>
                    <a:pt x="2" y="103"/>
                  </a:lnTo>
                  <a:lnTo>
                    <a:pt x="10" y="108"/>
                  </a:lnTo>
                  <a:lnTo>
                    <a:pt x="15" y="110"/>
                  </a:lnTo>
                  <a:lnTo>
                    <a:pt x="23" y="114"/>
                  </a:lnTo>
                  <a:lnTo>
                    <a:pt x="31" y="116"/>
                  </a:lnTo>
                  <a:lnTo>
                    <a:pt x="42" y="122"/>
                  </a:lnTo>
                  <a:lnTo>
                    <a:pt x="50" y="123"/>
                  </a:lnTo>
                  <a:lnTo>
                    <a:pt x="61" y="129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80" y="135"/>
                  </a:lnTo>
                  <a:lnTo>
                    <a:pt x="86" y="137"/>
                  </a:lnTo>
                  <a:lnTo>
                    <a:pt x="93" y="139"/>
                  </a:lnTo>
                  <a:lnTo>
                    <a:pt x="99" y="141"/>
                  </a:lnTo>
                  <a:lnTo>
                    <a:pt x="107" y="142"/>
                  </a:lnTo>
                  <a:lnTo>
                    <a:pt x="114" y="144"/>
                  </a:lnTo>
                  <a:lnTo>
                    <a:pt x="120" y="146"/>
                  </a:lnTo>
                  <a:lnTo>
                    <a:pt x="127" y="150"/>
                  </a:lnTo>
                  <a:lnTo>
                    <a:pt x="135" y="150"/>
                  </a:lnTo>
                  <a:lnTo>
                    <a:pt x="145" y="154"/>
                  </a:lnTo>
                  <a:lnTo>
                    <a:pt x="150" y="154"/>
                  </a:lnTo>
                  <a:lnTo>
                    <a:pt x="158" y="156"/>
                  </a:lnTo>
                  <a:lnTo>
                    <a:pt x="166" y="158"/>
                  </a:lnTo>
                  <a:lnTo>
                    <a:pt x="175" y="160"/>
                  </a:lnTo>
                  <a:lnTo>
                    <a:pt x="183" y="160"/>
                  </a:lnTo>
                  <a:lnTo>
                    <a:pt x="192" y="161"/>
                  </a:lnTo>
                  <a:lnTo>
                    <a:pt x="200" y="161"/>
                  </a:lnTo>
                  <a:lnTo>
                    <a:pt x="209" y="163"/>
                  </a:lnTo>
                  <a:lnTo>
                    <a:pt x="217" y="163"/>
                  </a:lnTo>
                  <a:lnTo>
                    <a:pt x="226" y="163"/>
                  </a:lnTo>
                  <a:lnTo>
                    <a:pt x="234" y="163"/>
                  </a:lnTo>
                  <a:lnTo>
                    <a:pt x="243" y="165"/>
                  </a:lnTo>
                  <a:lnTo>
                    <a:pt x="251" y="163"/>
                  </a:lnTo>
                  <a:lnTo>
                    <a:pt x="259" y="163"/>
                  </a:lnTo>
                  <a:lnTo>
                    <a:pt x="268" y="163"/>
                  </a:lnTo>
                  <a:lnTo>
                    <a:pt x="278" y="163"/>
                  </a:lnTo>
                  <a:lnTo>
                    <a:pt x="285" y="161"/>
                  </a:lnTo>
                  <a:lnTo>
                    <a:pt x="295" y="160"/>
                  </a:lnTo>
                  <a:lnTo>
                    <a:pt x="304" y="160"/>
                  </a:lnTo>
                  <a:lnTo>
                    <a:pt x="314" y="158"/>
                  </a:lnTo>
                  <a:lnTo>
                    <a:pt x="321" y="156"/>
                  </a:lnTo>
                  <a:lnTo>
                    <a:pt x="329" y="154"/>
                  </a:lnTo>
                  <a:lnTo>
                    <a:pt x="338" y="152"/>
                  </a:lnTo>
                  <a:lnTo>
                    <a:pt x="348" y="150"/>
                  </a:lnTo>
                  <a:lnTo>
                    <a:pt x="356" y="144"/>
                  </a:lnTo>
                  <a:lnTo>
                    <a:pt x="365" y="142"/>
                  </a:lnTo>
                  <a:lnTo>
                    <a:pt x="373" y="139"/>
                  </a:lnTo>
                  <a:lnTo>
                    <a:pt x="382" y="135"/>
                  </a:lnTo>
                  <a:lnTo>
                    <a:pt x="390" y="131"/>
                  </a:lnTo>
                  <a:lnTo>
                    <a:pt x="399" y="125"/>
                  </a:lnTo>
                  <a:lnTo>
                    <a:pt x="407" y="122"/>
                  </a:lnTo>
                  <a:lnTo>
                    <a:pt x="416" y="118"/>
                  </a:lnTo>
                  <a:lnTo>
                    <a:pt x="413" y="116"/>
                  </a:lnTo>
                  <a:lnTo>
                    <a:pt x="405" y="116"/>
                  </a:lnTo>
                  <a:lnTo>
                    <a:pt x="397" y="116"/>
                  </a:lnTo>
                  <a:lnTo>
                    <a:pt x="392" y="116"/>
                  </a:lnTo>
                  <a:lnTo>
                    <a:pt x="384" y="116"/>
                  </a:lnTo>
                  <a:lnTo>
                    <a:pt x="376" y="116"/>
                  </a:lnTo>
                  <a:lnTo>
                    <a:pt x="367" y="116"/>
                  </a:lnTo>
                  <a:lnTo>
                    <a:pt x="357" y="116"/>
                  </a:lnTo>
                  <a:lnTo>
                    <a:pt x="348" y="114"/>
                  </a:lnTo>
                  <a:lnTo>
                    <a:pt x="337" y="114"/>
                  </a:lnTo>
                  <a:lnTo>
                    <a:pt x="327" y="114"/>
                  </a:lnTo>
                  <a:lnTo>
                    <a:pt x="316" y="114"/>
                  </a:lnTo>
                  <a:lnTo>
                    <a:pt x="304" y="114"/>
                  </a:lnTo>
                  <a:lnTo>
                    <a:pt x="295" y="114"/>
                  </a:lnTo>
                  <a:lnTo>
                    <a:pt x="283" y="112"/>
                  </a:lnTo>
                  <a:lnTo>
                    <a:pt x="272" y="110"/>
                  </a:lnTo>
                  <a:lnTo>
                    <a:pt x="262" y="110"/>
                  </a:lnTo>
                  <a:lnTo>
                    <a:pt x="253" y="108"/>
                  </a:lnTo>
                  <a:lnTo>
                    <a:pt x="243" y="108"/>
                  </a:lnTo>
                  <a:lnTo>
                    <a:pt x="236" y="106"/>
                  </a:lnTo>
                  <a:lnTo>
                    <a:pt x="228" y="106"/>
                  </a:lnTo>
                  <a:lnTo>
                    <a:pt x="223" y="106"/>
                  </a:lnTo>
                  <a:lnTo>
                    <a:pt x="215" y="103"/>
                  </a:lnTo>
                  <a:lnTo>
                    <a:pt x="211" y="103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15" y="95"/>
                  </a:lnTo>
                  <a:lnTo>
                    <a:pt x="219" y="93"/>
                  </a:lnTo>
                  <a:lnTo>
                    <a:pt x="226" y="89"/>
                  </a:lnTo>
                  <a:lnTo>
                    <a:pt x="232" y="87"/>
                  </a:lnTo>
                  <a:lnTo>
                    <a:pt x="240" y="85"/>
                  </a:lnTo>
                  <a:lnTo>
                    <a:pt x="247" y="82"/>
                  </a:lnTo>
                  <a:lnTo>
                    <a:pt x="255" y="80"/>
                  </a:lnTo>
                  <a:lnTo>
                    <a:pt x="262" y="76"/>
                  </a:lnTo>
                  <a:lnTo>
                    <a:pt x="272" y="74"/>
                  </a:lnTo>
                  <a:lnTo>
                    <a:pt x="280" y="70"/>
                  </a:lnTo>
                  <a:lnTo>
                    <a:pt x="287" y="66"/>
                  </a:lnTo>
                  <a:lnTo>
                    <a:pt x="295" y="65"/>
                  </a:lnTo>
                  <a:lnTo>
                    <a:pt x="304" y="61"/>
                  </a:lnTo>
                  <a:lnTo>
                    <a:pt x="312" y="57"/>
                  </a:lnTo>
                  <a:lnTo>
                    <a:pt x="319" y="53"/>
                  </a:lnTo>
                  <a:lnTo>
                    <a:pt x="327" y="51"/>
                  </a:lnTo>
                  <a:lnTo>
                    <a:pt x="337" y="47"/>
                  </a:lnTo>
                  <a:lnTo>
                    <a:pt x="342" y="46"/>
                  </a:lnTo>
                  <a:lnTo>
                    <a:pt x="348" y="42"/>
                  </a:lnTo>
                  <a:lnTo>
                    <a:pt x="354" y="38"/>
                  </a:lnTo>
                  <a:lnTo>
                    <a:pt x="361" y="36"/>
                  </a:lnTo>
                  <a:lnTo>
                    <a:pt x="369" y="32"/>
                  </a:lnTo>
                  <a:lnTo>
                    <a:pt x="376" y="28"/>
                  </a:lnTo>
                  <a:lnTo>
                    <a:pt x="376" y="25"/>
                  </a:lnTo>
                  <a:lnTo>
                    <a:pt x="375" y="23"/>
                  </a:lnTo>
                  <a:lnTo>
                    <a:pt x="371" y="23"/>
                  </a:lnTo>
                  <a:lnTo>
                    <a:pt x="367" y="23"/>
                  </a:lnTo>
                  <a:lnTo>
                    <a:pt x="361" y="23"/>
                  </a:lnTo>
                  <a:lnTo>
                    <a:pt x="356" y="25"/>
                  </a:lnTo>
                  <a:lnTo>
                    <a:pt x="348" y="25"/>
                  </a:lnTo>
                  <a:lnTo>
                    <a:pt x="340" y="27"/>
                  </a:lnTo>
                  <a:lnTo>
                    <a:pt x="331" y="27"/>
                  </a:lnTo>
                  <a:lnTo>
                    <a:pt x="323" y="27"/>
                  </a:lnTo>
                  <a:lnTo>
                    <a:pt x="314" y="27"/>
                  </a:lnTo>
                  <a:lnTo>
                    <a:pt x="306" y="28"/>
                  </a:lnTo>
                  <a:lnTo>
                    <a:pt x="299" y="30"/>
                  </a:lnTo>
                  <a:lnTo>
                    <a:pt x="291" y="30"/>
                  </a:lnTo>
                  <a:lnTo>
                    <a:pt x="280" y="30"/>
                  </a:lnTo>
                  <a:lnTo>
                    <a:pt x="272" y="30"/>
                  </a:lnTo>
                  <a:lnTo>
                    <a:pt x="262" y="30"/>
                  </a:lnTo>
                  <a:lnTo>
                    <a:pt x="255" y="32"/>
                  </a:lnTo>
                  <a:lnTo>
                    <a:pt x="247" y="32"/>
                  </a:lnTo>
                  <a:lnTo>
                    <a:pt x="238" y="32"/>
                  </a:lnTo>
                  <a:lnTo>
                    <a:pt x="230" y="32"/>
                  </a:lnTo>
                  <a:lnTo>
                    <a:pt x="223" y="32"/>
                  </a:lnTo>
                  <a:lnTo>
                    <a:pt x="215" y="32"/>
                  </a:lnTo>
                  <a:lnTo>
                    <a:pt x="207" y="32"/>
                  </a:lnTo>
                  <a:lnTo>
                    <a:pt x="198" y="32"/>
                  </a:lnTo>
                  <a:lnTo>
                    <a:pt x="192" y="32"/>
                  </a:lnTo>
                  <a:lnTo>
                    <a:pt x="185" y="30"/>
                  </a:lnTo>
                  <a:lnTo>
                    <a:pt x="177" y="30"/>
                  </a:lnTo>
                  <a:lnTo>
                    <a:pt x="171" y="30"/>
                  </a:lnTo>
                  <a:lnTo>
                    <a:pt x="166" y="30"/>
                  </a:lnTo>
                  <a:lnTo>
                    <a:pt x="158" y="30"/>
                  </a:lnTo>
                  <a:lnTo>
                    <a:pt x="152" y="28"/>
                  </a:lnTo>
                  <a:lnTo>
                    <a:pt x="146" y="27"/>
                  </a:lnTo>
                  <a:lnTo>
                    <a:pt x="143" y="27"/>
                  </a:lnTo>
                  <a:lnTo>
                    <a:pt x="133" y="27"/>
                  </a:lnTo>
                  <a:lnTo>
                    <a:pt x="127" y="25"/>
                  </a:lnTo>
                  <a:lnTo>
                    <a:pt x="116" y="21"/>
                  </a:lnTo>
                  <a:lnTo>
                    <a:pt x="107" y="17"/>
                  </a:lnTo>
                  <a:lnTo>
                    <a:pt x="95" y="11"/>
                  </a:lnTo>
                  <a:lnTo>
                    <a:pt x="88" y="9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Freeform 22"/>
            <p:cNvSpPr>
              <a:spLocks/>
            </p:cNvSpPr>
            <p:nvPr/>
          </p:nvSpPr>
          <p:spPr bwMode="auto">
            <a:xfrm>
              <a:off x="2998788" y="2019300"/>
              <a:ext cx="146050" cy="265113"/>
            </a:xfrm>
            <a:custGeom>
              <a:avLst/>
              <a:gdLst>
                <a:gd name="T0" fmla="*/ 2147483647 w 184"/>
                <a:gd name="T1" fmla="*/ 2147483647 h 334"/>
                <a:gd name="T2" fmla="*/ 2147483647 w 184"/>
                <a:gd name="T3" fmla="*/ 2147483647 h 334"/>
                <a:gd name="T4" fmla="*/ 2147483647 w 184"/>
                <a:gd name="T5" fmla="*/ 2147483647 h 334"/>
                <a:gd name="T6" fmla="*/ 2147483647 w 184"/>
                <a:gd name="T7" fmla="*/ 2147483647 h 334"/>
                <a:gd name="T8" fmla="*/ 2147483647 w 184"/>
                <a:gd name="T9" fmla="*/ 2147483647 h 334"/>
                <a:gd name="T10" fmla="*/ 2147483647 w 184"/>
                <a:gd name="T11" fmla="*/ 2147483647 h 334"/>
                <a:gd name="T12" fmla="*/ 2147483647 w 184"/>
                <a:gd name="T13" fmla="*/ 2147483647 h 334"/>
                <a:gd name="T14" fmla="*/ 2147483647 w 184"/>
                <a:gd name="T15" fmla="*/ 2147483647 h 334"/>
                <a:gd name="T16" fmla="*/ 2147483647 w 184"/>
                <a:gd name="T17" fmla="*/ 2147483647 h 334"/>
                <a:gd name="T18" fmla="*/ 2147483647 w 184"/>
                <a:gd name="T19" fmla="*/ 2147483647 h 334"/>
                <a:gd name="T20" fmla="*/ 2147483647 w 184"/>
                <a:gd name="T21" fmla="*/ 2147483647 h 334"/>
                <a:gd name="T22" fmla="*/ 2147483647 w 184"/>
                <a:gd name="T23" fmla="*/ 2147483647 h 334"/>
                <a:gd name="T24" fmla="*/ 0 w 184"/>
                <a:gd name="T25" fmla="*/ 2147483647 h 334"/>
                <a:gd name="T26" fmla="*/ 0 w 184"/>
                <a:gd name="T27" fmla="*/ 2147483647 h 334"/>
                <a:gd name="T28" fmla="*/ 0 w 184"/>
                <a:gd name="T29" fmla="*/ 2147483647 h 334"/>
                <a:gd name="T30" fmla="*/ 2147483647 w 184"/>
                <a:gd name="T31" fmla="*/ 2147483647 h 334"/>
                <a:gd name="T32" fmla="*/ 2147483647 w 184"/>
                <a:gd name="T33" fmla="*/ 2147483647 h 334"/>
                <a:gd name="T34" fmla="*/ 2147483647 w 184"/>
                <a:gd name="T35" fmla="*/ 2147483647 h 334"/>
                <a:gd name="T36" fmla="*/ 2147483647 w 184"/>
                <a:gd name="T37" fmla="*/ 2147483647 h 334"/>
                <a:gd name="T38" fmla="*/ 2147483647 w 184"/>
                <a:gd name="T39" fmla="*/ 2147483647 h 334"/>
                <a:gd name="T40" fmla="*/ 2147483647 w 184"/>
                <a:gd name="T41" fmla="*/ 2147483647 h 334"/>
                <a:gd name="T42" fmla="*/ 2147483647 w 184"/>
                <a:gd name="T43" fmla="*/ 2147483647 h 334"/>
                <a:gd name="T44" fmla="*/ 2147483647 w 184"/>
                <a:gd name="T45" fmla="*/ 2147483647 h 334"/>
                <a:gd name="T46" fmla="*/ 2147483647 w 184"/>
                <a:gd name="T47" fmla="*/ 2147483647 h 334"/>
                <a:gd name="T48" fmla="*/ 2147483647 w 184"/>
                <a:gd name="T49" fmla="*/ 2147483647 h 334"/>
                <a:gd name="T50" fmla="*/ 2147483647 w 184"/>
                <a:gd name="T51" fmla="*/ 2147483647 h 334"/>
                <a:gd name="T52" fmla="*/ 2147483647 w 184"/>
                <a:gd name="T53" fmla="*/ 2147483647 h 334"/>
                <a:gd name="T54" fmla="*/ 2147483647 w 184"/>
                <a:gd name="T55" fmla="*/ 2147483647 h 334"/>
                <a:gd name="T56" fmla="*/ 2147483647 w 184"/>
                <a:gd name="T57" fmla="*/ 2147483647 h 334"/>
                <a:gd name="T58" fmla="*/ 2147483647 w 184"/>
                <a:gd name="T59" fmla="*/ 2147483647 h 334"/>
                <a:gd name="T60" fmla="*/ 2147483647 w 184"/>
                <a:gd name="T61" fmla="*/ 2147483647 h 334"/>
                <a:gd name="T62" fmla="*/ 2147483647 w 184"/>
                <a:gd name="T63" fmla="*/ 2147483647 h 334"/>
                <a:gd name="T64" fmla="*/ 2147483647 w 184"/>
                <a:gd name="T65" fmla="*/ 2147483647 h 334"/>
                <a:gd name="T66" fmla="*/ 2147483647 w 184"/>
                <a:gd name="T67" fmla="*/ 2147483647 h 334"/>
                <a:gd name="T68" fmla="*/ 2147483647 w 184"/>
                <a:gd name="T69" fmla="*/ 2147483647 h 334"/>
                <a:gd name="T70" fmla="*/ 2147483647 w 184"/>
                <a:gd name="T71" fmla="*/ 2147483647 h 334"/>
                <a:gd name="T72" fmla="*/ 2147483647 w 184"/>
                <a:gd name="T73" fmla="*/ 2147483647 h 334"/>
                <a:gd name="T74" fmla="*/ 2147483647 w 184"/>
                <a:gd name="T75" fmla="*/ 2147483647 h 334"/>
                <a:gd name="T76" fmla="*/ 2147483647 w 184"/>
                <a:gd name="T77" fmla="*/ 2147483647 h 334"/>
                <a:gd name="T78" fmla="*/ 2147483647 w 184"/>
                <a:gd name="T79" fmla="*/ 2147483647 h 334"/>
                <a:gd name="T80" fmla="*/ 2147483647 w 184"/>
                <a:gd name="T81" fmla="*/ 2147483647 h 334"/>
                <a:gd name="T82" fmla="*/ 2147483647 w 184"/>
                <a:gd name="T83" fmla="*/ 2147483647 h 334"/>
                <a:gd name="T84" fmla="*/ 2147483647 w 184"/>
                <a:gd name="T85" fmla="*/ 2147483647 h 334"/>
                <a:gd name="T86" fmla="*/ 2147483647 w 184"/>
                <a:gd name="T87" fmla="*/ 2147483647 h 334"/>
                <a:gd name="T88" fmla="*/ 2147483647 w 184"/>
                <a:gd name="T89" fmla="*/ 2147483647 h 334"/>
                <a:gd name="T90" fmla="*/ 2147483647 w 184"/>
                <a:gd name="T91" fmla="*/ 2147483647 h 334"/>
                <a:gd name="T92" fmla="*/ 2147483647 w 184"/>
                <a:gd name="T93" fmla="*/ 2147483647 h 334"/>
                <a:gd name="T94" fmla="*/ 2147483647 w 184"/>
                <a:gd name="T95" fmla="*/ 0 h 334"/>
                <a:gd name="T96" fmla="*/ 2147483647 w 184"/>
                <a:gd name="T97" fmla="*/ 0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4"/>
                <a:gd name="T148" fmla="*/ 0 h 334"/>
                <a:gd name="T149" fmla="*/ 184 w 184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4" h="334">
                  <a:moveTo>
                    <a:pt x="97" y="0"/>
                  </a:moveTo>
                  <a:lnTo>
                    <a:pt x="93" y="7"/>
                  </a:lnTo>
                  <a:lnTo>
                    <a:pt x="93" y="15"/>
                  </a:lnTo>
                  <a:lnTo>
                    <a:pt x="91" y="21"/>
                  </a:lnTo>
                  <a:lnTo>
                    <a:pt x="91" y="28"/>
                  </a:lnTo>
                  <a:lnTo>
                    <a:pt x="89" y="36"/>
                  </a:lnTo>
                  <a:lnTo>
                    <a:pt x="87" y="41"/>
                  </a:lnTo>
                  <a:lnTo>
                    <a:pt x="85" y="49"/>
                  </a:lnTo>
                  <a:lnTo>
                    <a:pt x="85" y="55"/>
                  </a:lnTo>
                  <a:lnTo>
                    <a:pt x="81" y="66"/>
                  </a:lnTo>
                  <a:lnTo>
                    <a:pt x="76" y="78"/>
                  </a:lnTo>
                  <a:lnTo>
                    <a:pt x="72" y="87"/>
                  </a:lnTo>
                  <a:lnTo>
                    <a:pt x="68" y="98"/>
                  </a:lnTo>
                  <a:lnTo>
                    <a:pt x="62" y="106"/>
                  </a:lnTo>
                  <a:lnTo>
                    <a:pt x="59" y="114"/>
                  </a:lnTo>
                  <a:lnTo>
                    <a:pt x="53" y="121"/>
                  </a:lnTo>
                  <a:lnTo>
                    <a:pt x="49" y="131"/>
                  </a:lnTo>
                  <a:lnTo>
                    <a:pt x="45" y="136"/>
                  </a:lnTo>
                  <a:lnTo>
                    <a:pt x="40" y="144"/>
                  </a:lnTo>
                  <a:lnTo>
                    <a:pt x="34" y="150"/>
                  </a:lnTo>
                  <a:lnTo>
                    <a:pt x="32" y="157"/>
                  </a:lnTo>
                  <a:lnTo>
                    <a:pt x="21" y="169"/>
                  </a:lnTo>
                  <a:lnTo>
                    <a:pt x="13" y="178"/>
                  </a:lnTo>
                  <a:lnTo>
                    <a:pt x="7" y="190"/>
                  </a:lnTo>
                  <a:lnTo>
                    <a:pt x="3" y="203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0" y="233"/>
                  </a:lnTo>
                  <a:lnTo>
                    <a:pt x="3" y="243"/>
                  </a:lnTo>
                  <a:lnTo>
                    <a:pt x="5" y="251"/>
                  </a:lnTo>
                  <a:lnTo>
                    <a:pt x="11" y="260"/>
                  </a:lnTo>
                  <a:lnTo>
                    <a:pt x="13" y="268"/>
                  </a:lnTo>
                  <a:lnTo>
                    <a:pt x="19" y="275"/>
                  </a:lnTo>
                  <a:lnTo>
                    <a:pt x="22" y="283"/>
                  </a:lnTo>
                  <a:lnTo>
                    <a:pt x="30" y="290"/>
                  </a:lnTo>
                  <a:lnTo>
                    <a:pt x="36" y="296"/>
                  </a:lnTo>
                  <a:lnTo>
                    <a:pt x="45" y="304"/>
                  </a:lnTo>
                  <a:lnTo>
                    <a:pt x="51" y="309"/>
                  </a:lnTo>
                  <a:lnTo>
                    <a:pt x="60" y="313"/>
                  </a:lnTo>
                  <a:lnTo>
                    <a:pt x="68" y="317"/>
                  </a:lnTo>
                  <a:lnTo>
                    <a:pt x="78" y="321"/>
                  </a:lnTo>
                  <a:lnTo>
                    <a:pt x="85" y="325"/>
                  </a:lnTo>
                  <a:lnTo>
                    <a:pt x="95" y="327"/>
                  </a:lnTo>
                  <a:lnTo>
                    <a:pt x="102" y="328"/>
                  </a:lnTo>
                  <a:lnTo>
                    <a:pt x="112" y="330"/>
                  </a:lnTo>
                  <a:lnTo>
                    <a:pt x="119" y="332"/>
                  </a:lnTo>
                  <a:lnTo>
                    <a:pt x="129" y="334"/>
                  </a:lnTo>
                  <a:lnTo>
                    <a:pt x="135" y="332"/>
                  </a:lnTo>
                  <a:lnTo>
                    <a:pt x="142" y="332"/>
                  </a:lnTo>
                  <a:lnTo>
                    <a:pt x="150" y="330"/>
                  </a:lnTo>
                  <a:lnTo>
                    <a:pt x="157" y="330"/>
                  </a:lnTo>
                  <a:lnTo>
                    <a:pt x="169" y="325"/>
                  </a:lnTo>
                  <a:lnTo>
                    <a:pt x="176" y="317"/>
                  </a:lnTo>
                  <a:lnTo>
                    <a:pt x="182" y="308"/>
                  </a:lnTo>
                  <a:lnTo>
                    <a:pt x="184" y="296"/>
                  </a:lnTo>
                  <a:lnTo>
                    <a:pt x="182" y="289"/>
                  </a:lnTo>
                  <a:lnTo>
                    <a:pt x="178" y="283"/>
                  </a:lnTo>
                  <a:lnTo>
                    <a:pt x="176" y="275"/>
                  </a:lnTo>
                  <a:lnTo>
                    <a:pt x="173" y="268"/>
                  </a:lnTo>
                  <a:lnTo>
                    <a:pt x="167" y="256"/>
                  </a:lnTo>
                  <a:lnTo>
                    <a:pt x="161" y="249"/>
                  </a:lnTo>
                  <a:lnTo>
                    <a:pt x="155" y="241"/>
                  </a:lnTo>
                  <a:lnTo>
                    <a:pt x="152" y="233"/>
                  </a:lnTo>
                  <a:lnTo>
                    <a:pt x="146" y="224"/>
                  </a:lnTo>
                  <a:lnTo>
                    <a:pt x="142" y="216"/>
                  </a:lnTo>
                  <a:lnTo>
                    <a:pt x="138" y="207"/>
                  </a:lnTo>
                  <a:lnTo>
                    <a:pt x="135" y="201"/>
                  </a:lnTo>
                  <a:lnTo>
                    <a:pt x="131" y="193"/>
                  </a:lnTo>
                  <a:lnTo>
                    <a:pt x="127" y="186"/>
                  </a:lnTo>
                  <a:lnTo>
                    <a:pt x="123" y="178"/>
                  </a:lnTo>
                  <a:lnTo>
                    <a:pt x="121" y="171"/>
                  </a:lnTo>
                  <a:lnTo>
                    <a:pt x="117" y="163"/>
                  </a:lnTo>
                  <a:lnTo>
                    <a:pt x="114" y="157"/>
                  </a:lnTo>
                  <a:lnTo>
                    <a:pt x="112" y="150"/>
                  </a:lnTo>
                  <a:lnTo>
                    <a:pt x="112" y="144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4" y="125"/>
                  </a:lnTo>
                  <a:lnTo>
                    <a:pt x="104" y="117"/>
                  </a:lnTo>
                  <a:lnTo>
                    <a:pt x="102" y="106"/>
                  </a:lnTo>
                  <a:lnTo>
                    <a:pt x="104" y="95"/>
                  </a:lnTo>
                  <a:lnTo>
                    <a:pt x="104" y="83"/>
                  </a:lnTo>
                  <a:lnTo>
                    <a:pt x="106" y="72"/>
                  </a:lnTo>
                  <a:lnTo>
                    <a:pt x="110" y="62"/>
                  </a:lnTo>
                  <a:lnTo>
                    <a:pt x="116" y="53"/>
                  </a:lnTo>
                  <a:lnTo>
                    <a:pt x="119" y="41"/>
                  </a:lnTo>
                  <a:lnTo>
                    <a:pt x="121" y="34"/>
                  </a:lnTo>
                  <a:lnTo>
                    <a:pt x="121" y="26"/>
                  </a:lnTo>
                  <a:lnTo>
                    <a:pt x="123" y="21"/>
                  </a:lnTo>
                  <a:lnTo>
                    <a:pt x="121" y="11"/>
                  </a:lnTo>
                  <a:lnTo>
                    <a:pt x="116" y="5"/>
                  </a:lnTo>
                  <a:lnTo>
                    <a:pt x="110" y="2"/>
                  </a:lnTo>
                  <a:lnTo>
                    <a:pt x="102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Freeform 84"/>
            <p:cNvSpPr>
              <a:spLocks/>
            </p:cNvSpPr>
            <p:nvPr/>
          </p:nvSpPr>
          <p:spPr bwMode="auto">
            <a:xfrm>
              <a:off x="2970213" y="1981200"/>
              <a:ext cx="100012" cy="309563"/>
            </a:xfrm>
            <a:custGeom>
              <a:avLst/>
              <a:gdLst>
                <a:gd name="T0" fmla="*/ 2147483647 w 126"/>
                <a:gd name="T1" fmla="*/ 2147483647 h 390"/>
                <a:gd name="T2" fmla="*/ 2147483647 w 126"/>
                <a:gd name="T3" fmla="*/ 2147483647 h 390"/>
                <a:gd name="T4" fmla="*/ 2147483647 w 126"/>
                <a:gd name="T5" fmla="*/ 2147483647 h 390"/>
                <a:gd name="T6" fmla="*/ 2147483647 w 126"/>
                <a:gd name="T7" fmla="*/ 2147483647 h 390"/>
                <a:gd name="T8" fmla="*/ 2147483647 w 126"/>
                <a:gd name="T9" fmla="*/ 2147483647 h 390"/>
                <a:gd name="T10" fmla="*/ 2147483647 w 126"/>
                <a:gd name="T11" fmla="*/ 2147483647 h 390"/>
                <a:gd name="T12" fmla="*/ 2147483647 w 126"/>
                <a:gd name="T13" fmla="*/ 2147483647 h 390"/>
                <a:gd name="T14" fmla="*/ 2147483647 w 126"/>
                <a:gd name="T15" fmla="*/ 2147483647 h 390"/>
                <a:gd name="T16" fmla="*/ 2147483647 w 126"/>
                <a:gd name="T17" fmla="*/ 2147483647 h 390"/>
                <a:gd name="T18" fmla="*/ 2147483647 w 126"/>
                <a:gd name="T19" fmla="*/ 2147483647 h 390"/>
                <a:gd name="T20" fmla="*/ 2147483647 w 126"/>
                <a:gd name="T21" fmla="*/ 2147483647 h 390"/>
                <a:gd name="T22" fmla="*/ 2147483647 w 126"/>
                <a:gd name="T23" fmla="*/ 2147483647 h 390"/>
                <a:gd name="T24" fmla="*/ 2147483647 w 126"/>
                <a:gd name="T25" fmla="*/ 2147483647 h 390"/>
                <a:gd name="T26" fmla="*/ 2147483647 w 126"/>
                <a:gd name="T27" fmla="*/ 2147483647 h 390"/>
                <a:gd name="T28" fmla="*/ 2147483647 w 126"/>
                <a:gd name="T29" fmla="*/ 2147483647 h 390"/>
                <a:gd name="T30" fmla="*/ 2147483647 w 126"/>
                <a:gd name="T31" fmla="*/ 2147483647 h 390"/>
                <a:gd name="T32" fmla="*/ 2147483647 w 126"/>
                <a:gd name="T33" fmla="*/ 2147483647 h 390"/>
                <a:gd name="T34" fmla="*/ 0 w 126"/>
                <a:gd name="T35" fmla="*/ 2147483647 h 390"/>
                <a:gd name="T36" fmla="*/ 0 w 126"/>
                <a:gd name="T37" fmla="*/ 2147483647 h 390"/>
                <a:gd name="T38" fmla="*/ 2147483647 w 126"/>
                <a:gd name="T39" fmla="*/ 2147483647 h 390"/>
                <a:gd name="T40" fmla="*/ 2147483647 w 126"/>
                <a:gd name="T41" fmla="*/ 2147483647 h 390"/>
                <a:gd name="T42" fmla="*/ 2147483647 w 126"/>
                <a:gd name="T43" fmla="*/ 2147483647 h 390"/>
                <a:gd name="T44" fmla="*/ 2147483647 w 126"/>
                <a:gd name="T45" fmla="*/ 2147483647 h 390"/>
                <a:gd name="T46" fmla="*/ 2147483647 w 126"/>
                <a:gd name="T47" fmla="*/ 2147483647 h 390"/>
                <a:gd name="T48" fmla="*/ 2147483647 w 126"/>
                <a:gd name="T49" fmla="*/ 2147483647 h 390"/>
                <a:gd name="T50" fmla="*/ 2147483647 w 126"/>
                <a:gd name="T51" fmla="*/ 2147483647 h 390"/>
                <a:gd name="T52" fmla="*/ 2147483647 w 126"/>
                <a:gd name="T53" fmla="*/ 2147483647 h 390"/>
                <a:gd name="T54" fmla="*/ 2147483647 w 126"/>
                <a:gd name="T55" fmla="*/ 2147483647 h 390"/>
                <a:gd name="T56" fmla="*/ 2147483647 w 126"/>
                <a:gd name="T57" fmla="*/ 2147483647 h 390"/>
                <a:gd name="T58" fmla="*/ 2147483647 w 126"/>
                <a:gd name="T59" fmla="*/ 2147483647 h 390"/>
                <a:gd name="T60" fmla="*/ 2147483647 w 126"/>
                <a:gd name="T61" fmla="*/ 2147483647 h 390"/>
                <a:gd name="T62" fmla="*/ 2147483647 w 126"/>
                <a:gd name="T63" fmla="*/ 2147483647 h 390"/>
                <a:gd name="T64" fmla="*/ 2147483647 w 126"/>
                <a:gd name="T65" fmla="*/ 2147483647 h 390"/>
                <a:gd name="T66" fmla="*/ 2147483647 w 126"/>
                <a:gd name="T67" fmla="*/ 2147483647 h 390"/>
                <a:gd name="T68" fmla="*/ 2147483647 w 126"/>
                <a:gd name="T69" fmla="*/ 2147483647 h 390"/>
                <a:gd name="T70" fmla="*/ 2147483647 w 126"/>
                <a:gd name="T71" fmla="*/ 2147483647 h 390"/>
                <a:gd name="T72" fmla="*/ 2147483647 w 126"/>
                <a:gd name="T73" fmla="*/ 2147483647 h 390"/>
                <a:gd name="T74" fmla="*/ 2147483647 w 126"/>
                <a:gd name="T75" fmla="*/ 2147483647 h 390"/>
                <a:gd name="T76" fmla="*/ 2147483647 w 126"/>
                <a:gd name="T77" fmla="*/ 2147483647 h 390"/>
                <a:gd name="T78" fmla="*/ 2147483647 w 126"/>
                <a:gd name="T79" fmla="*/ 2147483647 h 390"/>
                <a:gd name="T80" fmla="*/ 2147483647 w 126"/>
                <a:gd name="T81" fmla="*/ 2147483647 h 390"/>
                <a:gd name="T82" fmla="*/ 2147483647 w 126"/>
                <a:gd name="T83" fmla="*/ 2147483647 h 390"/>
                <a:gd name="T84" fmla="*/ 2147483647 w 126"/>
                <a:gd name="T85" fmla="*/ 2147483647 h 390"/>
                <a:gd name="T86" fmla="*/ 2147483647 w 126"/>
                <a:gd name="T87" fmla="*/ 2147483647 h 390"/>
                <a:gd name="T88" fmla="*/ 2147483647 w 126"/>
                <a:gd name="T89" fmla="*/ 2147483647 h 390"/>
                <a:gd name="T90" fmla="*/ 2147483647 w 126"/>
                <a:gd name="T91" fmla="*/ 2147483647 h 390"/>
                <a:gd name="T92" fmla="*/ 2147483647 w 126"/>
                <a:gd name="T93" fmla="*/ 2147483647 h 390"/>
                <a:gd name="T94" fmla="*/ 2147483647 w 126"/>
                <a:gd name="T95" fmla="*/ 2147483647 h 390"/>
                <a:gd name="T96" fmla="*/ 2147483647 w 126"/>
                <a:gd name="T97" fmla="*/ 2147483647 h 390"/>
                <a:gd name="T98" fmla="*/ 2147483647 w 126"/>
                <a:gd name="T99" fmla="*/ 2147483647 h 390"/>
                <a:gd name="T100" fmla="*/ 2147483647 w 126"/>
                <a:gd name="T101" fmla="*/ 2147483647 h 390"/>
                <a:gd name="T102" fmla="*/ 2147483647 w 126"/>
                <a:gd name="T103" fmla="*/ 2147483647 h 390"/>
                <a:gd name="T104" fmla="*/ 2147483647 w 126"/>
                <a:gd name="T105" fmla="*/ 2147483647 h 390"/>
                <a:gd name="T106" fmla="*/ 2147483647 w 126"/>
                <a:gd name="T107" fmla="*/ 2147483647 h 390"/>
                <a:gd name="T108" fmla="*/ 2147483647 w 126"/>
                <a:gd name="T109" fmla="*/ 2147483647 h 390"/>
                <a:gd name="T110" fmla="*/ 2147483647 w 126"/>
                <a:gd name="T111" fmla="*/ 2147483647 h 390"/>
                <a:gd name="T112" fmla="*/ 2147483647 w 126"/>
                <a:gd name="T113" fmla="*/ 2147483647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6"/>
                <a:gd name="T172" fmla="*/ 0 h 390"/>
                <a:gd name="T173" fmla="*/ 126 w 126"/>
                <a:gd name="T174" fmla="*/ 390 h 3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6" h="390">
                  <a:moveTo>
                    <a:pt x="99" y="48"/>
                  </a:moveTo>
                  <a:lnTo>
                    <a:pt x="97" y="59"/>
                  </a:lnTo>
                  <a:lnTo>
                    <a:pt x="96" y="70"/>
                  </a:lnTo>
                  <a:lnTo>
                    <a:pt x="94" y="76"/>
                  </a:lnTo>
                  <a:lnTo>
                    <a:pt x="94" y="84"/>
                  </a:lnTo>
                  <a:lnTo>
                    <a:pt x="92" y="89"/>
                  </a:lnTo>
                  <a:lnTo>
                    <a:pt x="92" y="95"/>
                  </a:lnTo>
                  <a:lnTo>
                    <a:pt x="88" y="105"/>
                  </a:lnTo>
                  <a:lnTo>
                    <a:pt x="86" y="116"/>
                  </a:lnTo>
                  <a:lnTo>
                    <a:pt x="84" y="126"/>
                  </a:lnTo>
                  <a:lnTo>
                    <a:pt x="82" y="137"/>
                  </a:lnTo>
                  <a:lnTo>
                    <a:pt x="77" y="146"/>
                  </a:lnTo>
                  <a:lnTo>
                    <a:pt x="73" y="154"/>
                  </a:lnTo>
                  <a:lnTo>
                    <a:pt x="69" y="164"/>
                  </a:lnTo>
                  <a:lnTo>
                    <a:pt x="65" y="173"/>
                  </a:lnTo>
                  <a:lnTo>
                    <a:pt x="61" y="181"/>
                  </a:lnTo>
                  <a:lnTo>
                    <a:pt x="58" y="190"/>
                  </a:lnTo>
                  <a:lnTo>
                    <a:pt x="54" y="198"/>
                  </a:lnTo>
                  <a:lnTo>
                    <a:pt x="50" y="205"/>
                  </a:lnTo>
                  <a:lnTo>
                    <a:pt x="46" y="213"/>
                  </a:lnTo>
                  <a:lnTo>
                    <a:pt x="42" y="221"/>
                  </a:lnTo>
                  <a:lnTo>
                    <a:pt x="37" y="228"/>
                  </a:lnTo>
                  <a:lnTo>
                    <a:pt x="35" y="236"/>
                  </a:lnTo>
                  <a:lnTo>
                    <a:pt x="29" y="241"/>
                  </a:lnTo>
                  <a:lnTo>
                    <a:pt x="27" y="251"/>
                  </a:lnTo>
                  <a:lnTo>
                    <a:pt x="23" y="257"/>
                  </a:lnTo>
                  <a:lnTo>
                    <a:pt x="19" y="264"/>
                  </a:lnTo>
                  <a:lnTo>
                    <a:pt x="16" y="270"/>
                  </a:lnTo>
                  <a:lnTo>
                    <a:pt x="14" y="278"/>
                  </a:lnTo>
                  <a:lnTo>
                    <a:pt x="10" y="283"/>
                  </a:lnTo>
                  <a:lnTo>
                    <a:pt x="8" y="291"/>
                  </a:lnTo>
                  <a:lnTo>
                    <a:pt x="6" y="297"/>
                  </a:lnTo>
                  <a:lnTo>
                    <a:pt x="4" y="304"/>
                  </a:lnTo>
                  <a:lnTo>
                    <a:pt x="2" y="312"/>
                  </a:lnTo>
                  <a:lnTo>
                    <a:pt x="2" y="319"/>
                  </a:lnTo>
                  <a:lnTo>
                    <a:pt x="0" y="325"/>
                  </a:lnTo>
                  <a:lnTo>
                    <a:pt x="0" y="331"/>
                  </a:lnTo>
                  <a:lnTo>
                    <a:pt x="0" y="337"/>
                  </a:lnTo>
                  <a:lnTo>
                    <a:pt x="2" y="342"/>
                  </a:lnTo>
                  <a:lnTo>
                    <a:pt x="8" y="352"/>
                  </a:lnTo>
                  <a:lnTo>
                    <a:pt x="16" y="359"/>
                  </a:lnTo>
                  <a:lnTo>
                    <a:pt x="25" y="367"/>
                  </a:lnTo>
                  <a:lnTo>
                    <a:pt x="37" y="373"/>
                  </a:lnTo>
                  <a:lnTo>
                    <a:pt x="42" y="375"/>
                  </a:lnTo>
                  <a:lnTo>
                    <a:pt x="48" y="378"/>
                  </a:lnTo>
                  <a:lnTo>
                    <a:pt x="54" y="380"/>
                  </a:lnTo>
                  <a:lnTo>
                    <a:pt x="59" y="382"/>
                  </a:lnTo>
                  <a:lnTo>
                    <a:pt x="71" y="384"/>
                  </a:lnTo>
                  <a:lnTo>
                    <a:pt x="84" y="386"/>
                  </a:lnTo>
                  <a:lnTo>
                    <a:pt x="94" y="388"/>
                  </a:lnTo>
                  <a:lnTo>
                    <a:pt x="105" y="390"/>
                  </a:lnTo>
                  <a:lnTo>
                    <a:pt x="113" y="390"/>
                  </a:lnTo>
                  <a:lnTo>
                    <a:pt x="120" y="390"/>
                  </a:lnTo>
                  <a:lnTo>
                    <a:pt x="124" y="390"/>
                  </a:lnTo>
                  <a:lnTo>
                    <a:pt x="126" y="390"/>
                  </a:lnTo>
                  <a:lnTo>
                    <a:pt x="124" y="390"/>
                  </a:lnTo>
                  <a:lnTo>
                    <a:pt x="122" y="390"/>
                  </a:lnTo>
                  <a:lnTo>
                    <a:pt x="118" y="388"/>
                  </a:lnTo>
                  <a:lnTo>
                    <a:pt x="113" y="386"/>
                  </a:lnTo>
                  <a:lnTo>
                    <a:pt x="105" y="384"/>
                  </a:lnTo>
                  <a:lnTo>
                    <a:pt x="97" y="382"/>
                  </a:lnTo>
                  <a:lnTo>
                    <a:pt x="90" y="378"/>
                  </a:lnTo>
                  <a:lnTo>
                    <a:pt x="82" y="376"/>
                  </a:lnTo>
                  <a:lnTo>
                    <a:pt x="73" y="371"/>
                  </a:lnTo>
                  <a:lnTo>
                    <a:pt x="65" y="367"/>
                  </a:lnTo>
                  <a:lnTo>
                    <a:pt x="56" y="359"/>
                  </a:lnTo>
                  <a:lnTo>
                    <a:pt x="50" y="354"/>
                  </a:lnTo>
                  <a:lnTo>
                    <a:pt x="42" y="346"/>
                  </a:lnTo>
                  <a:lnTo>
                    <a:pt x="37" y="338"/>
                  </a:lnTo>
                  <a:lnTo>
                    <a:pt x="33" y="329"/>
                  </a:lnTo>
                  <a:lnTo>
                    <a:pt x="31" y="319"/>
                  </a:lnTo>
                  <a:lnTo>
                    <a:pt x="29" y="308"/>
                  </a:lnTo>
                  <a:lnTo>
                    <a:pt x="29" y="297"/>
                  </a:lnTo>
                  <a:lnTo>
                    <a:pt x="31" y="283"/>
                  </a:lnTo>
                  <a:lnTo>
                    <a:pt x="35" y="274"/>
                  </a:lnTo>
                  <a:lnTo>
                    <a:pt x="37" y="266"/>
                  </a:lnTo>
                  <a:lnTo>
                    <a:pt x="38" y="260"/>
                  </a:lnTo>
                  <a:lnTo>
                    <a:pt x="42" y="255"/>
                  </a:lnTo>
                  <a:lnTo>
                    <a:pt x="44" y="249"/>
                  </a:lnTo>
                  <a:lnTo>
                    <a:pt x="52" y="238"/>
                  </a:lnTo>
                  <a:lnTo>
                    <a:pt x="59" y="226"/>
                  </a:lnTo>
                  <a:lnTo>
                    <a:pt x="63" y="219"/>
                  </a:lnTo>
                  <a:lnTo>
                    <a:pt x="65" y="213"/>
                  </a:lnTo>
                  <a:lnTo>
                    <a:pt x="71" y="205"/>
                  </a:lnTo>
                  <a:lnTo>
                    <a:pt x="75" y="202"/>
                  </a:lnTo>
                  <a:lnTo>
                    <a:pt x="78" y="194"/>
                  </a:lnTo>
                  <a:lnTo>
                    <a:pt x="82" y="188"/>
                  </a:lnTo>
                  <a:lnTo>
                    <a:pt x="86" y="181"/>
                  </a:lnTo>
                  <a:lnTo>
                    <a:pt x="90" y="175"/>
                  </a:lnTo>
                  <a:lnTo>
                    <a:pt x="94" y="169"/>
                  </a:lnTo>
                  <a:lnTo>
                    <a:pt x="97" y="162"/>
                  </a:lnTo>
                  <a:lnTo>
                    <a:pt x="99" y="156"/>
                  </a:lnTo>
                  <a:lnTo>
                    <a:pt x="103" y="150"/>
                  </a:lnTo>
                  <a:lnTo>
                    <a:pt x="105" y="143"/>
                  </a:lnTo>
                  <a:lnTo>
                    <a:pt x="109" y="139"/>
                  </a:lnTo>
                  <a:lnTo>
                    <a:pt x="113" y="131"/>
                  </a:lnTo>
                  <a:lnTo>
                    <a:pt x="115" y="126"/>
                  </a:lnTo>
                  <a:lnTo>
                    <a:pt x="116" y="120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20" y="99"/>
                  </a:lnTo>
                  <a:lnTo>
                    <a:pt x="120" y="88"/>
                  </a:lnTo>
                  <a:lnTo>
                    <a:pt x="120" y="78"/>
                  </a:lnTo>
                  <a:lnTo>
                    <a:pt x="118" y="65"/>
                  </a:lnTo>
                  <a:lnTo>
                    <a:pt x="118" y="55"/>
                  </a:lnTo>
                  <a:lnTo>
                    <a:pt x="115" y="46"/>
                  </a:lnTo>
                  <a:lnTo>
                    <a:pt x="113" y="38"/>
                  </a:lnTo>
                  <a:lnTo>
                    <a:pt x="109" y="29"/>
                  </a:lnTo>
                  <a:lnTo>
                    <a:pt x="105" y="21"/>
                  </a:lnTo>
                  <a:lnTo>
                    <a:pt x="101" y="15"/>
                  </a:lnTo>
                  <a:lnTo>
                    <a:pt x="99" y="11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Freeform 85"/>
            <p:cNvSpPr>
              <a:spLocks/>
            </p:cNvSpPr>
            <p:nvPr/>
          </p:nvSpPr>
          <p:spPr bwMode="auto">
            <a:xfrm>
              <a:off x="3086100" y="2036763"/>
              <a:ext cx="88900" cy="239713"/>
            </a:xfrm>
            <a:custGeom>
              <a:avLst/>
              <a:gdLst>
                <a:gd name="T0" fmla="*/ 2147483647 w 110"/>
                <a:gd name="T1" fmla="*/ 2147483647 h 303"/>
                <a:gd name="T2" fmla="*/ 2147483647 w 110"/>
                <a:gd name="T3" fmla="*/ 2147483647 h 303"/>
                <a:gd name="T4" fmla="*/ 2147483647 w 110"/>
                <a:gd name="T5" fmla="*/ 2147483647 h 303"/>
                <a:gd name="T6" fmla="*/ 2147483647 w 110"/>
                <a:gd name="T7" fmla="*/ 2147483647 h 303"/>
                <a:gd name="T8" fmla="*/ 2147483647 w 110"/>
                <a:gd name="T9" fmla="*/ 2147483647 h 303"/>
                <a:gd name="T10" fmla="*/ 2147483647 w 110"/>
                <a:gd name="T11" fmla="*/ 2147483647 h 303"/>
                <a:gd name="T12" fmla="*/ 2147483647 w 110"/>
                <a:gd name="T13" fmla="*/ 2147483647 h 303"/>
                <a:gd name="T14" fmla="*/ 2147483647 w 110"/>
                <a:gd name="T15" fmla="*/ 2147483647 h 303"/>
                <a:gd name="T16" fmla="*/ 2147483647 w 110"/>
                <a:gd name="T17" fmla="*/ 2147483647 h 303"/>
                <a:gd name="T18" fmla="*/ 2147483647 w 110"/>
                <a:gd name="T19" fmla="*/ 2147483647 h 303"/>
                <a:gd name="T20" fmla="*/ 2147483647 w 110"/>
                <a:gd name="T21" fmla="*/ 2147483647 h 303"/>
                <a:gd name="T22" fmla="*/ 2147483647 w 110"/>
                <a:gd name="T23" fmla="*/ 2147483647 h 303"/>
                <a:gd name="T24" fmla="*/ 2147483647 w 110"/>
                <a:gd name="T25" fmla="*/ 2147483647 h 303"/>
                <a:gd name="T26" fmla="*/ 2147483647 w 110"/>
                <a:gd name="T27" fmla="*/ 2147483647 h 303"/>
                <a:gd name="T28" fmla="*/ 2147483647 w 110"/>
                <a:gd name="T29" fmla="*/ 2147483647 h 303"/>
                <a:gd name="T30" fmla="*/ 2147483647 w 110"/>
                <a:gd name="T31" fmla="*/ 2147483647 h 303"/>
                <a:gd name="T32" fmla="*/ 2147483647 w 110"/>
                <a:gd name="T33" fmla="*/ 2147483647 h 303"/>
                <a:gd name="T34" fmla="*/ 2147483647 w 110"/>
                <a:gd name="T35" fmla="*/ 2147483647 h 303"/>
                <a:gd name="T36" fmla="*/ 2147483647 w 110"/>
                <a:gd name="T37" fmla="*/ 2147483647 h 303"/>
                <a:gd name="T38" fmla="*/ 2147483647 w 110"/>
                <a:gd name="T39" fmla="*/ 2147483647 h 303"/>
                <a:gd name="T40" fmla="*/ 2147483647 w 110"/>
                <a:gd name="T41" fmla="*/ 2147483647 h 303"/>
                <a:gd name="T42" fmla="*/ 2147483647 w 110"/>
                <a:gd name="T43" fmla="*/ 2147483647 h 303"/>
                <a:gd name="T44" fmla="*/ 2147483647 w 110"/>
                <a:gd name="T45" fmla="*/ 2147483647 h 303"/>
                <a:gd name="T46" fmla="*/ 2147483647 w 110"/>
                <a:gd name="T47" fmla="*/ 2147483647 h 303"/>
                <a:gd name="T48" fmla="*/ 2147483647 w 110"/>
                <a:gd name="T49" fmla="*/ 2147483647 h 303"/>
                <a:gd name="T50" fmla="*/ 2147483647 w 110"/>
                <a:gd name="T51" fmla="*/ 2147483647 h 303"/>
                <a:gd name="T52" fmla="*/ 2147483647 w 110"/>
                <a:gd name="T53" fmla="*/ 2147483647 h 303"/>
                <a:gd name="T54" fmla="*/ 2147483647 w 110"/>
                <a:gd name="T55" fmla="*/ 2147483647 h 303"/>
                <a:gd name="T56" fmla="*/ 2147483647 w 110"/>
                <a:gd name="T57" fmla="*/ 2147483647 h 303"/>
                <a:gd name="T58" fmla="*/ 2147483647 w 110"/>
                <a:gd name="T59" fmla="*/ 2147483647 h 303"/>
                <a:gd name="T60" fmla="*/ 2147483647 w 110"/>
                <a:gd name="T61" fmla="*/ 2147483647 h 303"/>
                <a:gd name="T62" fmla="*/ 2147483647 w 110"/>
                <a:gd name="T63" fmla="*/ 2147483647 h 303"/>
                <a:gd name="T64" fmla="*/ 2147483647 w 110"/>
                <a:gd name="T65" fmla="*/ 2147483647 h 303"/>
                <a:gd name="T66" fmla="*/ 2147483647 w 110"/>
                <a:gd name="T67" fmla="*/ 2147483647 h 303"/>
                <a:gd name="T68" fmla="*/ 2147483647 w 110"/>
                <a:gd name="T69" fmla="*/ 2147483647 h 303"/>
                <a:gd name="T70" fmla="*/ 2147483647 w 110"/>
                <a:gd name="T71" fmla="*/ 2147483647 h 303"/>
                <a:gd name="T72" fmla="*/ 2147483647 w 110"/>
                <a:gd name="T73" fmla="*/ 2147483647 h 303"/>
                <a:gd name="T74" fmla="*/ 2147483647 w 110"/>
                <a:gd name="T75" fmla="*/ 2147483647 h 303"/>
                <a:gd name="T76" fmla="*/ 2147483647 w 110"/>
                <a:gd name="T77" fmla="*/ 2147483647 h 303"/>
                <a:gd name="T78" fmla="*/ 2147483647 w 110"/>
                <a:gd name="T79" fmla="*/ 2147483647 h 303"/>
                <a:gd name="T80" fmla="*/ 2147483647 w 110"/>
                <a:gd name="T81" fmla="*/ 2147483647 h 303"/>
                <a:gd name="T82" fmla="*/ 0 w 110"/>
                <a:gd name="T83" fmla="*/ 2147483647 h 303"/>
                <a:gd name="T84" fmla="*/ 2147483647 w 110"/>
                <a:gd name="T85" fmla="*/ 2147483647 h 3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303"/>
                <a:gd name="T131" fmla="*/ 110 w 110"/>
                <a:gd name="T132" fmla="*/ 303 h 30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303">
                  <a:moveTo>
                    <a:pt x="7" y="299"/>
                  </a:moveTo>
                  <a:lnTo>
                    <a:pt x="17" y="291"/>
                  </a:lnTo>
                  <a:lnTo>
                    <a:pt x="28" y="286"/>
                  </a:lnTo>
                  <a:lnTo>
                    <a:pt x="38" y="280"/>
                  </a:lnTo>
                  <a:lnTo>
                    <a:pt x="47" y="274"/>
                  </a:lnTo>
                  <a:lnTo>
                    <a:pt x="55" y="267"/>
                  </a:lnTo>
                  <a:lnTo>
                    <a:pt x="63" y="261"/>
                  </a:lnTo>
                  <a:lnTo>
                    <a:pt x="68" y="255"/>
                  </a:lnTo>
                  <a:lnTo>
                    <a:pt x="74" y="249"/>
                  </a:lnTo>
                  <a:lnTo>
                    <a:pt x="78" y="242"/>
                  </a:lnTo>
                  <a:lnTo>
                    <a:pt x="82" y="234"/>
                  </a:lnTo>
                  <a:lnTo>
                    <a:pt x="82" y="229"/>
                  </a:lnTo>
                  <a:lnTo>
                    <a:pt x="83" y="221"/>
                  </a:lnTo>
                  <a:lnTo>
                    <a:pt x="82" y="213"/>
                  </a:lnTo>
                  <a:lnTo>
                    <a:pt x="80" y="206"/>
                  </a:lnTo>
                  <a:lnTo>
                    <a:pt x="74" y="196"/>
                  </a:lnTo>
                  <a:lnTo>
                    <a:pt x="68" y="189"/>
                  </a:lnTo>
                  <a:lnTo>
                    <a:pt x="61" y="179"/>
                  </a:lnTo>
                  <a:lnTo>
                    <a:pt x="53" y="170"/>
                  </a:lnTo>
                  <a:lnTo>
                    <a:pt x="47" y="160"/>
                  </a:lnTo>
                  <a:lnTo>
                    <a:pt x="42" y="151"/>
                  </a:lnTo>
                  <a:lnTo>
                    <a:pt x="36" y="141"/>
                  </a:lnTo>
                  <a:lnTo>
                    <a:pt x="30" y="132"/>
                  </a:lnTo>
                  <a:lnTo>
                    <a:pt x="25" y="120"/>
                  </a:lnTo>
                  <a:lnTo>
                    <a:pt x="21" y="113"/>
                  </a:lnTo>
                  <a:lnTo>
                    <a:pt x="17" y="103"/>
                  </a:lnTo>
                  <a:lnTo>
                    <a:pt x="13" y="92"/>
                  </a:lnTo>
                  <a:lnTo>
                    <a:pt x="9" y="84"/>
                  </a:lnTo>
                  <a:lnTo>
                    <a:pt x="7" y="76"/>
                  </a:lnTo>
                  <a:lnTo>
                    <a:pt x="6" y="69"/>
                  </a:lnTo>
                  <a:lnTo>
                    <a:pt x="4" y="61"/>
                  </a:lnTo>
                  <a:lnTo>
                    <a:pt x="4" y="5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9" y="25"/>
                  </a:lnTo>
                  <a:lnTo>
                    <a:pt x="13" y="16"/>
                  </a:lnTo>
                  <a:lnTo>
                    <a:pt x="19" y="10"/>
                  </a:lnTo>
                  <a:lnTo>
                    <a:pt x="26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0" y="21"/>
                  </a:lnTo>
                  <a:lnTo>
                    <a:pt x="30" y="33"/>
                  </a:lnTo>
                  <a:lnTo>
                    <a:pt x="32" y="42"/>
                  </a:lnTo>
                  <a:lnTo>
                    <a:pt x="34" y="54"/>
                  </a:lnTo>
                  <a:lnTo>
                    <a:pt x="36" y="63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8"/>
                  </a:lnTo>
                  <a:lnTo>
                    <a:pt x="40" y="94"/>
                  </a:lnTo>
                  <a:lnTo>
                    <a:pt x="44" y="99"/>
                  </a:lnTo>
                  <a:lnTo>
                    <a:pt x="45" y="111"/>
                  </a:lnTo>
                  <a:lnTo>
                    <a:pt x="51" y="122"/>
                  </a:lnTo>
                  <a:lnTo>
                    <a:pt x="57" y="133"/>
                  </a:lnTo>
                  <a:lnTo>
                    <a:pt x="63" y="143"/>
                  </a:lnTo>
                  <a:lnTo>
                    <a:pt x="66" y="151"/>
                  </a:lnTo>
                  <a:lnTo>
                    <a:pt x="72" y="160"/>
                  </a:lnTo>
                  <a:lnTo>
                    <a:pt x="78" y="166"/>
                  </a:lnTo>
                  <a:lnTo>
                    <a:pt x="83" y="171"/>
                  </a:lnTo>
                  <a:lnTo>
                    <a:pt x="87" y="177"/>
                  </a:lnTo>
                  <a:lnTo>
                    <a:pt x="93" y="185"/>
                  </a:lnTo>
                  <a:lnTo>
                    <a:pt x="97" y="190"/>
                  </a:lnTo>
                  <a:lnTo>
                    <a:pt x="101" y="196"/>
                  </a:lnTo>
                  <a:lnTo>
                    <a:pt x="106" y="204"/>
                  </a:lnTo>
                  <a:lnTo>
                    <a:pt x="110" y="213"/>
                  </a:lnTo>
                  <a:lnTo>
                    <a:pt x="110" y="223"/>
                  </a:lnTo>
                  <a:lnTo>
                    <a:pt x="110" y="234"/>
                  </a:lnTo>
                  <a:lnTo>
                    <a:pt x="106" y="238"/>
                  </a:lnTo>
                  <a:lnTo>
                    <a:pt x="101" y="246"/>
                  </a:lnTo>
                  <a:lnTo>
                    <a:pt x="93" y="251"/>
                  </a:lnTo>
                  <a:lnTo>
                    <a:pt x="85" y="259"/>
                  </a:lnTo>
                  <a:lnTo>
                    <a:pt x="74" y="265"/>
                  </a:lnTo>
                  <a:lnTo>
                    <a:pt x="63" y="270"/>
                  </a:lnTo>
                  <a:lnTo>
                    <a:pt x="51" y="278"/>
                  </a:lnTo>
                  <a:lnTo>
                    <a:pt x="40" y="284"/>
                  </a:lnTo>
                  <a:lnTo>
                    <a:pt x="28" y="289"/>
                  </a:lnTo>
                  <a:lnTo>
                    <a:pt x="21" y="295"/>
                  </a:lnTo>
                  <a:lnTo>
                    <a:pt x="11" y="297"/>
                  </a:lnTo>
                  <a:lnTo>
                    <a:pt x="6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2" y="301"/>
                  </a:lnTo>
                  <a:lnTo>
                    <a:pt x="7" y="2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Freeform 86"/>
            <p:cNvSpPr>
              <a:spLocks/>
            </p:cNvSpPr>
            <p:nvPr/>
          </p:nvSpPr>
          <p:spPr bwMode="auto">
            <a:xfrm>
              <a:off x="3063875" y="2249488"/>
              <a:ext cx="20637" cy="120650"/>
            </a:xfrm>
            <a:custGeom>
              <a:avLst/>
              <a:gdLst>
                <a:gd name="T0" fmla="*/ 0 w 25"/>
                <a:gd name="T1" fmla="*/ 2147483647 h 152"/>
                <a:gd name="T2" fmla="*/ 0 w 25"/>
                <a:gd name="T3" fmla="*/ 2147483647 h 152"/>
                <a:gd name="T4" fmla="*/ 0 w 25"/>
                <a:gd name="T5" fmla="*/ 2147483647 h 152"/>
                <a:gd name="T6" fmla="*/ 0 w 25"/>
                <a:gd name="T7" fmla="*/ 2147483647 h 152"/>
                <a:gd name="T8" fmla="*/ 0 w 25"/>
                <a:gd name="T9" fmla="*/ 2147483647 h 152"/>
                <a:gd name="T10" fmla="*/ 0 w 25"/>
                <a:gd name="T11" fmla="*/ 2147483647 h 152"/>
                <a:gd name="T12" fmla="*/ 2147483647 w 25"/>
                <a:gd name="T13" fmla="*/ 2147483647 h 152"/>
                <a:gd name="T14" fmla="*/ 2147483647 w 25"/>
                <a:gd name="T15" fmla="*/ 2147483647 h 152"/>
                <a:gd name="T16" fmla="*/ 2147483647 w 25"/>
                <a:gd name="T17" fmla="*/ 2147483647 h 152"/>
                <a:gd name="T18" fmla="*/ 2147483647 w 25"/>
                <a:gd name="T19" fmla="*/ 2147483647 h 152"/>
                <a:gd name="T20" fmla="*/ 2147483647 w 25"/>
                <a:gd name="T21" fmla="*/ 2147483647 h 152"/>
                <a:gd name="T22" fmla="*/ 2147483647 w 25"/>
                <a:gd name="T23" fmla="*/ 2147483647 h 152"/>
                <a:gd name="T24" fmla="*/ 2147483647 w 25"/>
                <a:gd name="T25" fmla="*/ 2147483647 h 152"/>
                <a:gd name="T26" fmla="*/ 2147483647 w 25"/>
                <a:gd name="T27" fmla="*/ 2147483647 h 152"/>
                <a:gd name="T28" fmla="*/ 2147483647 w 25"/>
                <a:gd name="T29" fmla="*/ 2147483647 h 152"/>
                <a:gd name="T30" fmla="*/ 2147483647 w 25"/>
                <a:gd name="T31" fmla="*/ 2147483647 h 152"/>
                <a:gd name="T32" fmla="*/ 2147483647 w 25"/>
                <a:gd name="T33" fmla="*/ 2147483647 h 152"/>
                <a:gd name="T34" fmla="*/ 2147483647 w 25"/>
                <a:gd name="T35" fmla="*/ 2147483647 h 152"/>
                <a:gd name="T36" fmla="*/ 2147483647 w 25"/>
                <a:gd name="T37" fmla="*/ 2147483647 h 152"/>
                <a:gd name="T38" fmla="*/ 2147483647 w 25"/>
                <a:gd name="T39" fmla="*/ 2147483647 h 152"/>
                <a:gd name="T40" fmla="*/ 2147483647 w 25"/>
                <a:gd name="T41" fmla="*/ 2147483647 h 152"/>
                <a:gd name="T42" fmla="*/ 2147483647 w 25"/>
                <a:gd name="T43" fmla="*/ 2147483647 h 152"/>
                <a:gd name="T44" fmla="*/ 2147483647 w 25"/>
                <a:gd name="T45" fmla="*/ 2147483647 h 152"/>
                <a:gd name="T46" fmla="*/ 2147483647 w 25"/>
                <a:gd name="T47" fmla="*/ 2147483647 h 152"/>
                <a:gd name="T48" fmla="*/ 2147483647 w 25"/>
                <a:gd name="T49" fmla="*/ 2147483647 h 152"/>
                <a:gd name="T50" fmla="*/ 2147483647 w 25"/>
                <a:gd name="T51" fmla="*/ 2147483647 h 152"/>
                <a:gd name="T52" fmla="*/ 2147483647 w 25"/>
                <a:gd name="T53" fmla="*/ 2147483647 h 152"/>
                <a:gd name="T54" fmla="*/ 2147483647 w 25"/>
                <a:gd name="T55" fmla="*/ 2147483647 h 152"/>
                <a:gd name="T56" fmla="*/ 2147483647 w 25"/>
                <a:gd name="T57" fmla="*/ 2147483647 h 152"/>
                <a:gd name="T58" fmla="*/ 2147483647 w 25"/>
                <a:gd name="T59" fmla="*/ 2147483647 h 152"/>
                <a:gd name="T60" fmla="*/ 2147483647 w 25"/>
                <a:gd name="T61" fmla="*/ 2147483647 h 152"/>
                <a:gd name="T62" fmla="*/ 2147483647 w 25"/>
                <a:gd name="T63" fmla="*/ 2147483647 h 152"/>
                <a:gd name="T64" fmla="*/ 2147483647 w 25"/>
                <a:gd name="T65" fmla="*/ 2147483647 h 152"/>
                <a:gd name="T66" fmla="*/ 2147483647 w 25"/>
                <a:gd name="T67" fmla="*/ 2147483647 h 152"/>
                <a:gd name="T68" fmla="*/ 2147483647 w 25"/>
                <a:gd name="T69" fmla="*/ 2147483647 h 152"/>
                <a:gd name="T70" fmla="*/ 2147483647 w 25"/>
                <a:gd name="T71" fmla="*/ 2147483647 h 152"/>
                <a:gd name="T72" fmla="*/ 2147483647 w 25"/>
                <a:gd name="T73" fmla="*/ 0 h 152"/>
                <a:gd name="T74" fmla="*/ 0 w 25"/>
                <a:gd name="T75" fmla="*/ 2147483647 h 152"/>
                <a:gd name="T76" fmla="*/ 0 w 25"/>
                <a:gd name="T77" fmla="*/ 2147483647 h 1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152"/>
                <a:gd name="T119" fmla="*/ 25 w 25"/>
                <a:gd name="T120" fmla="*/ 152 h 1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152">
                  <a:moveTo>
                    <a:pt x="0" y="23"/>
                  </a:moveTo>
                  <a:lnTo>
                    <a:pt x="0" y="35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2" y="73"/>
                  </a:lnTo>
                  <a:lnTo>
                    <a:pt x="2" y="78"/>
                  </a:lnTo>
                  <a:lnTo>
                    <a:pt x="2" y="84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2" y="103"/>
                  </a:lnTo>
                  <a:lnTo>
                    <a:pt x="2" y="109"/>
                  </a:lnTo>
                  <a:lnTo>
                    <a:pt x="2" y="114"/>
                  </a:lnTo>
                  <a:lnTo>
                    <a:pt x="2" y="122"/>
                  </a:lnTo>
                  <a:lnTo>
                    <a:pt x="2" y="132"/>
                  </a:lnTo>
                  <a:lnTo>
                    <a:pt x="2" y="139"/>
                  </a:lnTo>
                  <a:lnTo>
                    <a:pt x="4" y="147"/>
                  </a:lnTo>
                  <a:lnTo>
                    <a:pt x="4" y="151"/>
                  </a:lnTo>
                  <a:lnTo>
                    <a:pt x="4" y="152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12" y="141"/>
                  </a:lnTo>
                  <a:lnTo>
                    <a:pt x="12" y="132"/>
                  </a:lnTo>
                  <a:lnTo>
                    <a:pt x="16" y="120"/>
                  </a:lnTo>
                  <a:lnTo>
                    <a:pt x="16" y="109"/>
                  </a:lnTo>
                  <a:lnTo>
                    <a:pt x="17" y="97"/>
                  </a:lnTo>
                  <a:lnTo>
                    <a:pt x="17" y="86"/>
                  </a:lnTo>
                  <a:lnTo>
                    <a:pt x="21" y="75"/>
                  </a:lnTo>
                  <a:lnTo>
                    <a:pt x="21" y="63"/>
                  </a:lnTo>
                  <a:lnTo>
                    <a:pt x="23" y="52"/>
                  </a:lnTo>
                  <a:lnTo>
                    <a:pt x="23" y="40"/>
                  </a:lnTo>
                  <a:lnTo>
                    <a:pt x="23" y="31"/>
                  </a:lnTo>
                  <a:lnTo>
                    <a:pt x="23" y="21"/>
                  </a:lnTo>
                  <a:lnTo>
                    <a:pt x="25" y="16"/>
                  </a:lnTo>
                  <a:lnTo>
                    <a:pt x="25" y="8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Freeform 87"/>
            <p:cNvSpPr>
              <a:spLocks/>
            </p:cNvSpPr>
            <p:nvPr/>
          </p:nvSpPr>
          <p:spPr bwMode="auto">
            <a:xfrm>
              <a:off x="3041650" y="2162175"/>
              <a:ext cx="58737" cy="85725"/>
            </a:xfrm>
            <a:custGeom>
              <a:avLst/>
              <a:gdLst>
                <a:gd name="T0" fmla="*/ 2147483647 w 74"/>
                <a:gd name="T1" fmla="*/ 2147483647 h 109"/>
                <a:gd name="T2" fmla="*/ 2147483647 w 74"/>
                <a:gd name="T3" fmla="*/ 2147483647 h 109"/>
                <a:gd name="T4" fmla="*/ 2147483647 w 74"/>
                <a:gd name="T5" fmla="*/ 2147483647 h 109"/>
                <a:gd name="T6" fmla="*/ 2147483647 w 74"/>
                <a:gd name="T7" fmla="*/ 2147483647 h 109"/>
                <a:gd name="T8" fmla="*/ 2147483647 w 74"/>
                <a:gd name="T9" fmla="*/ 2147483647 h 109"/>
                <a:gd name="T10" fmla="*/ 2147483647 w 74"/>
                <a:gd name="T11" fmla="*/ 2147483647 h 109"/>
                <a:gd name="T12" fmla="*/ 2147483647 w 74"/>
                <a:gd name="T13" fmla="*/ 2147483647 h 109"/>
                <a:gd name="T14" fmla="*/ 2147483647 w 74"/>
                <a:gd name="T15" fmla="*/ 2147483647 h 109"/>
                <a:gd name="T16" fmla="*/ 2147483647 w 74"/>
                <a:gd name="T17" fmla="*/ 2147483647 h 109"/>
                <a:gd name="T18" fmla="*/ 0 w 74"/>
                <a:gd name="T19" fmla="*/ 2147483647 h 109"/>
                <a:gd name="T20" fmla="*/ 2147483647 w 74"/>
                <a:gd name="T21" fmla="*/ 2147483647 h 109"/>
                <a:gd name="T22" fmla="*/ 2147483647 w 74"/>
                <a:gd name="T23" fmla="*/ 2147483647 h 109"/>
                <a:gd name="T24" fmla="*/ 2147483647 w 74"/>
                <a:gd name="T25" fmla="*/ 2147483647 h 109"/>
                <a:gd name="T26" fmla="*/ 2147483647 w 74"/>
                <a:gd name="T27" fmla="*/ 2147483647 h 109"/>
                <a:gd name="T28" fmla="*/ 2147483647 w 74"/>
                <a:gd name="T29" fmla="*/ 2147483647 h 109"/>
                <a:gd name="T30" fmla="*/ 2147483647 w 74"/>
                <a:gd name="T31" fmla="*/ 2147483647 h 109"/>
                <a:gd name="T32" fmla="*/ 2147483647 w 74"/>
                <a:gd name="T33" fmla="*/ 2147483647 h 109"/>
                <a:gd name="T34" fmla="*/ 2147483647 w 74"/>
                <a:gd name="T35" fmla="*/ 2147483647 h 109"/>
                <a:gd name="T36" fmla="*/ 2147483647 w 74"/>
                <a:gd name="T37" fmla="*/ 2147483647 h 109"/>
                <a:gd name="T38" fmla="*/ 2147483647 w 74"/>
                <a:gd name="T39" fmla="*/ 2147483647 h 109"/>
                <a:gd name="T40" fmla="*/ 2147483647 w 74"/>
                <a:gd name="T41" fmla="*/ 2147483647 h 109"/>
                <a:gd name="T42" fmla="*/ 2147483647 w 74"/>
                <a:gd name="T43" fmla="*/ 2147483647 h 109"/>
                <a:gd name="T44" fmla="*/ 2147483647 w 74"/>
                <a:gd name="T45" fmla="*/ 2147483647 h 109"/>
                <a:gd name="T46" fmla="*/ 2147483647 w 74"/>
                <a:gd name="T47" fmla="*/ 2147483647 h 109"/>
                <a:gd name="T48" fmla="*/ 2147483647 w 74"/>
                <a:gd name="T49" fmla="*/ 2147483647 h 109"/>
                <a:gd name="T50" fmla="*/ 2147483647 w 74"/>
                <a:gd name="T51" fmla="*/ 2147483647 h 109"/>
                <a:gd name="T52" fmla="*/ 2147483647 w 74"/>
                <a:gd name="T53" fmla="*/ 2147483647 h 109"/>
                <a:gd name="T54" fmla="*/ 2147483647 w 74"/>
                <a:gd name="T55" fmla="*/ 2147483647 h 109"/>
                <a:gd name="T56" fmla="*/ 2147483647 w 74"/>
                <a:gd name="T57" fmla="*/ 2147483647 h 109"/>
                <a:gd name="T58" fmla="*/ 2147483647 w 74"/>
                <a:gd name="T59" fmla="*/ 2147483647 h 109"/>
                <a:gd name="T60" fmla="*/ 2147483647 w 74"/>
                <a:gd name="T61" fmla="*/ 2147483647 h 109"/>
                <a:gd name="T62" fmla="*/ 2147483647 w 74"/>
                <a:gd name="T63" fmla="*/ 2147483647 h 109"/>
                <a:gd name="T64" fmla="*/ 2147483647 w 74"/>
                <a:gd name="T65" fmla="*/ 2147483647 h 109"/>
                <a:gd name="T66" fmla="*/ 2147483647 w 74"/>
                <a:gd name="T67" fmla="*/ 2147483647 h 109"/>
                <a:gd name="T68" fmla="*/ 2147483647 w 74"/>
                <a:gd name="T69" fmla="*/ 2147483647 h 109"/>
                <a:gd name="T70" fmla="*/ 2147483647 w 74"/>
                <a:gd name="T71" fmla="*/ 0 h 109"/>
                <a:gd name="T72" fmla="*/ 2147483647 w 74"/>
                <a:gd name="T73" fmla="*/ 2147483647 h 109"/>
                <a:gd name="T74" fmla="*/ 2147483647 w 74"/>
                <a:gd name="T75" fmla="*/ 2147483647 h 109"/>
                <a:gd name="T76" fmla="*/ 2147483647 w 74"/>
                <a:gd name="T77" fmla="*/ 2147483647 h 109"/>
                <a:gd name="T78" fmla="*/ 2147483647 w 74"/>
                <a:gd name="T79" fmla="*/ 2147483647 h 109"/>
                <a:gd name="T80" fmla="*/ 2147483647 w 74"/>
                <a:gd name="T81" fmla="*/ 2147483647 h 109"/>
                <a:gd name="T82" fmla="*/ 2147483647 w 74"/>
                <a:gd name="T83" fmla="*/ 2147483647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"/>
                <a:gd name="T127" fmla="*/ 0 h 109"/>
                <a:gd name="T128" fmla="*/ 74 w 74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" h="109">
                  <a:moveTo>
                    <a:pt x="40" y="12"/>
                  </a:moveTo>
                  <a:lnTo>
                    <a:pt x="32" y="13"/>
                  </a:lnTo>
                  <a:lnTo>
                    <a:pt x="26" y="15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1" y="27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9" y="90"/>
                  </a:lnTo>
                  <a:lnTo>
                    <a:pt x="13" y="97"/>
                  </a:lnTo>
                  <a:lnTo>
                    <a:pt x="21" y="105"/>
                  </a:lnTo>
                  <a:lnTo>
                    <a:pt x="28" y="109"/>
                  </a:lnTo>
                  <a:lnTo>
                    <a:pt x="34" y="107"/>
                  </a:lnTo>
                  <a:lnTo>
                    <a:pt x="42" y="103"/>
                  </a:lnTo>
                  <a:lnTo>
                    <a:pt x="49" y="99"/>
                  </a:lnTo>
                  <a:lnTo>
                    <a:pt x="55" y="95"/>
                  </a:lnTo>
                  <a:lnTo>
                    <a:pt x="59" y="90"/>
                  </a:lnTo>
                  <a:lnTo>
                    <a:pt x="64" y="84"/>
                  </a:lnTo>
                  <a:lnTo>
                    <a:pt x="64" y="78"/>
                  </a:lnTo>
                  <a:lnTo>
                    <a:pt x="63" y="72"/>
                  </a:lnTo>
                  <a:lnTo>
                    <a:pt x="59" y="65"/>
                  </a:lnTo>
                  <a:lnTo>
                    <a:pt x="59" y="55"/>
                  </a:lnTo>
                  <a:lnTo>
                    <a:pt x="59" y="46"/>
                  </a:lnTo>
                  <a:lnTo>
                    <a:pt x="63" y="36"/>
                  </a:lnTo>
                  <a:lnTo>
                    <a:pt x="66" y="25"/>
                  </a:lnTo>
                  <a:lnTo>
                    <a:pt x="68" y="17"/>
                  </a:lnTo>
                  <a:lnTo>
                    <a:pt x="72" y="12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FFB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Freeform 88"/>
            <p:cNvSpPr>
              <a:spLocks/>
            </p:cNvSpPr>
            <p:nvPr/>
          </p:nvSpPr>
          <p:spPr bwMode="auto">
            <a:xfrm>
              <a:off x="2933700" y="2308225"/>
              <a:ext cx="261937" cy="107950"/>
            </a:xfrm>
            <a:custGeom>
              <a:avLst/>
              <a:gdLst>
                <a:gd name="T0" fmla="*/ 2147483647 w 329"/>
                <a:gd name="T1" fmla="*/ 2147483647 h 135"/>
                <a:gd name="T2" fmla="*/ 2147483647 w 329"/>
                <a:gd name="T3" fmla="*/ 2147483647 h 135"/>
                <a:gd name="T4" fmla="*/ 2147483647 w 329"/>
                <a:gd name="T5" fmla="*/ 2147483647 h 135"/>
                <a:gd name="T6" fmla="*/ 2147483647 w 329"/>
                <a:gd name="T7" fmla="*/ 2147483647 h 135"/>
                <a:gd name="T8" fmla="*/ 2147483647 w 329"/>
                <a:gd name="T9" fmla="*/ 2147483647 h 135"/>
                <a:gd name="T10" fmla="*/ 2147483647 w 329"/>
                <a:gd name="T11" fmla="*/ 2147483647 h 135"/>
                <a:gd name="T12" fmla="*/ 2147483647 w 329"/>
                <a:gd name="T13" fmla="*/ 2147483647 h 135"/>
                <a:gd name="T14" fmla="*/ 2147483647 w 329"/>
                <a:gd name="T15" fmla="*/ 2147483647 h 135"/>
                <a:gd name="T16" fmla="*/ 2147483647 w 329"/>
                <a:gd name="T17" fmla="*/ 2147483647 h 135"/>
                <a:gd name="T18" fmla="*/ 2147483647 w 329"/>
                <a:gd name="T19" fmla="*/ 2147483647 h 135"/>
                <a:gd name="T20" fmla="*/ 2147483647 w 329"/>
                <a:gd name="T21" fmla="*/ 2147483647 h 135"/>
                <a:gd name="T22" fmla="*/ 2147483647 w 329"/>
                <a:gd name="T23" fmla="*/ 2147483647 h 135"/>
                <a:gd name="T24" fmla="*/ 2147483647 w 329"/>
                <a:gd name="T25" fmla="*/ 2147483647 h 135"/>
                <a:gd name="T26" fmla="*/ 2147483647 w 329"/>
                <a:gd name="T27" fmla="*/ 2147483647 h 135"/>
                <a:gd name="T28" fmla="*/ 2147483647 w 329"/>
                <a:gd name="T29" fmla="*/ 2147483647 h 135"/>
                <a:gd name="T30" fmla="*/ 2147483647 w 329"/>
                <a:gd name="T31" fmla="*/ 2147483647 h 135"/>
                <a:gd name="T32" fmla="*/ 2147483647 w 329"/>
                <a:gd name="T33" fmla="*/ 2147483647 h 135"/>
                <a:gd name="T34" fmla="*/ 2147483647 w 329"/>
                <a:gd name="T35" fmla="*/ 2147483647 h 135"/>
                <a:gd name="T36" fmla="*/ 2147483647 w 329"/>
                <a:gd name="T37" fmla="*/ 2147483647 h 135"/>
                <a:gd name="T38" fmla="*/ 2147483647 w 329"/>
                <a:gd name="T39" fmla="*/ 2147483647 h 135"/>
                <a:gd name="T40" fmla="*/ 2147483647 w 329"/>
                <a:gd name="T41" fmla="*/ 2147483647 h 135"/>
                <a:gd name="T42" fmla="*/ 2147483647 w 329"/>
                <a:gd name="T43" fmla="*/ 2147483647 h 135"/>
                <a:gd name="T44" fmla="*/ 2147483647 w 329"/>
                <a:gd name="T45" fmla="*/ 2147483647 h 135"/>
                <a:gd name="T46" fmla="*/ 2147483647 w 329"/>
                <a:gd name="T47" fmla="*/ 2147483647 h 135"/>
                <a:gd name="T48" fmla="*/ 2147483647 w 329"/>
                <a:gd name="T49" fmla="*/ 2147483647 h 135"/>
                <a:gd name="T50" fmla="*/ 2147483647 w 329"/>
                <a:gd name="T51" fmla="*/ 2147483647 h 135"/>
                <a:gd name="T52" fmla="*/ 2147483647 w 329"/>
                <a:gd name="T53" fmla="*/ 2147483647 h 135"/>
                <a:gd name="T54" fmla="*/ 2147483647 w 329"/>
                <a:gd name="T55" fmla="*/ 2147483647 h 135"/>
                <a:gd name="T56" fmla="*/ 2147483647 w 329"/>
                <a:gd name="T57" fmla="*/ 0 h 135"/>
                <a:gd name="T58" fmla="*/ 2147483647 w 329"/>
                <a:gd name="T59" fmla="*/ 0 h 135"/>
                <a:gd name="T60" fmla="*/ 2147483647 w 329"/>
                <a:gd name="T61" fmla="*/ 0 h 135"/>
                <a:gd name="T62" fmla="*/ 2147483647 w 329"/>
                <a:gd name="T63" fmla="*/ 2147483647 h 135"/>
                <a:gd name="T64" fmla="*/ 2147483647 w 329"/>
                <a:gd name="T65" fmla="*/ 2147483647 h 135"/>
                <a:gd name="T66" fmla="*/ 2147483647 w 329"/>
                <a:gd name="T67" fmla="*/ 2147483647 h 135"/>
                <a:gd name="T68" fmla="*/ 2147483647 w 329"/>
                <a:gd name="T69" fmla="*/ 2147483647 h 135"/>
                <a:gd name="T70" fmla="*/ 2147483647 w 329"/>
                <a:gd name="T71" fmla="*/ 2147483647 h 135"/>
                <a:gd name="T72" fmla="*/ 2147483647 w 329"/>
                <a:gd name="T73" fmla="*/ 2147483647 h 135"/>
                <a:gd name="T74" fmla="*/ 2147483647 w 329"/>
                <a:gd name="T75" fmla="*/ 2147483647 h 135"/>
                <a:gd name="T76" fmla="*/ 2147483647 w 329"/>
                <a:gd name="T77" fmla="*/ 2147483647 h 135"/>
                <a:gd name="T78" fmla="*/ 2147483647 w 329"/>
                <a:gd name="T79" fmla="*/ 2147483647 h 135"/>
                <a:gd name="T80" fmla="*/ 2147483647 w 329"/>
                <a:gd name="T81" fmla="*/ 2147483647 h 135"/>
                <a:gd name="T82" fmla="*/ 2147483647 w 329"/>
                <a:gd name="T83" fmla="*/ 2147483647 h 135"/>
                <a:gd name="T84" fmla="*/ 2147483647 w 329"/>
                <a:gd name="T85" fmla="*/ 2147483647 h 135"/>
                <a:gd name="T86" fmla="*/ 2147483647 w 329"/>
                <a:gd name="T87" fmla="*/ 2147483647 h 135"/>
                <a:gd name="T88" fmla="*/ 2147483647 w 329"/>
                <a:gd name="T89" fmla="*/ 2147483647 h 135"/>
                <a:gd name="T90" fmla="*/ 2147483647 w 329"/>
                <a:gd name="T91" fmla="*/ 2147483647 h 135"/>
                <a:gd name="T92" fmla="*/ 2147483647 w 329"/>
                <a:gd name="T93" fmla="*/ 2147483647 h 135"/>
                <a:gd name="T94" fmla="*/ 2147483647 w 329"/>
                <a:gd name="T95" fmla="*/ 2147483647 h 135"/>
                <a:gd name="T96" fmla="*/ 2147483647 w 329"/>
                <a:gd name="T97" fmla="*/ 2147483647 h 135"/>
                <a:gd name="T98" fmla="*/ 2147483647 w 329"/>
                <a:gd name="T99" fmla="*/ 2147483647 h 135"/>
                <a:gd name="T100" fmla="*/ 2147483647 w 329"/>
                <a:gd name="T101" fmla="*/ 2147483647 h 135"/>
                <a:gd name="T102" fmla="*/ 2147483647 w 329"/>
                <a:gd name="T103" fmla="*/ 2147483647 h 135"/>
                <a:gd name="T104" fmla="*/ 2147483647 w 329"/>
                <a:gd name="T105" fmla="*/ 2147483647 h 135"/>
                <a:gd name="T106" fmla="*/ 2147483647 w 329"/>
                <a:gd name="T107" fmla="*/ 2147483647 h 135"/>
                <a:gd name="T108" fmla="*/ 2147483647 w 329"/>
                <a:gd name="T109" fmla="*/ 2147483647 h 135"/>
                <a:gd name="T110" fmla="*/ 2147483647 w 329"/>
                <a:gd name="T111" fmla="*/ 2147483647 h 135"/>
                <a:gd name="T112" fmla="*/ 2147483647 w 329"/>
                <a:gd name="T113" fmla="*/ 2147483647 h 135"/>
                <a:gd name="T114" fmla="*/ 2147483647 w 329"/>
                <a:gd name="T115" fmla="*/ 2147483647 h 135"/>
                <a:gd name="T116" fmla="*/ 2147483647 w 329"/>
                <a:gd name="T117" fmla="*/ 2147483647 h 135"/>
                <a:gd name="T118" fmla="*/ 0 w 329"/>
                <a:gd name="T119" fmla="*/ 2147483647 h 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9"/>
                <a:gd name="T181" fmla="*/ 0 h 135"/>
                <a:gd name="T182" fmla="*/ 329 w 329"/>
                <a:gd name="T183" fmla="*/ 135 h 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9" h="135">
                  <a:moveTo>
                    <a:pt x="0" y="51"/>
                  </a:moveTo>
                  <a:lnTo>
                    <a:pt x="4" y="62"/>
                  </a:lnTo>
                  <a:lnTo>
                    <a:pt x="9" y="74"/>
                  </a:lnTo>
                  <a:lnTo>
                    <a:pt x="15" y="83"/>
                  </a:lnTo>
                  <a:lnTo>
                    <a:pt x="25" y="93"/>
                  </a:lnTo>
                  <a:lnTo>
                    <a:pt x="32" y="100"/>
                  </a:lnTo>
                  <a:lnTo>
                    <a:pt x="42" y="108"/>
                  </a:lnTo>
                  <a:lnTo>
                    <a:pt x="51" y="114"/>
                  </a:lnTo>
                  <a:lnTo>
                    <a:pt x="64" y="121"/>
                  </a:lnTo>
                  <a:lnTo>
                    <a:pt x="74" y="123"/>
                  </a:lnTo>
                  <a:lnTo>
                    <a:pt x="87" y="129"/>
                  </a:lnTo>
                  <a:lnTo>
                    <a:pt x="93" y="129"/>
                  </a:lnTo>
                  <a:lnTo>
                    <a:pt x="101" y="131"/>
                  </a:lnTo>
                  <a:lnTo>
                    <a:pt x="106" y="131"/>
                  </a:lnTo>
                  <a:lnTo>
                    <a:pt x="114" y="133"/>
                  </a:lnTo>
                  <a:lnTo>
                    <a:pt x="120" y="133"/>
                  </a:lnTo>
                  <a:lnTo>
                    <a:pt x="127" y="133"/>
                  </a:lnTo>
                  <a:lnTo>
                    <a:pt x="133" y="133"/>
                  </a:lnTo>
                  <a:lnTo>
                    <a:pt x="139" y="135"/>
                  </a:lnTo>
                  <a:lnTo>
                    <a:pt x="146" y="135"/>
                  </a:lnTo>
                  <a:lnTo>
                    <a:pt x="154" y="135"/>
                  </a:lnTo>
                  <a:lnTo>
                    <a:pt x="160" y="135"/>
                  </a:lnTo>
                  <a:lnTo>
                    <a:pt x="167" y="135"/>
                  </a:lnTo>
                  <a:lnTo>
                    <a:pt x="175" y="133"/>
                  </a:lnTo>
                  <a:lnTo>
                    <a:pt x="180" y="133"/>
                  </a:lnTo>
                  <a:lnTo>
                    <a:pt x="188" y="131"/>
                  </a:lnTo>
                  <a:lnTo>
                    <a:pt x="194" y="131"/>
                  </a:lnTo>
                  <a:lnTo>
                    <a:pt x="201" y="129"/>
                  </a:lnTo>
                  <a:lnTo>
                    <a:pt x="207" y="127"/>
                  </a:lnTo>
                  <a:lnTo>
                    <a:pt x="215" y="125"/>
                  </a:lnTo>
                  <a:lnTo>
                    <a:pt x="220" y="125"/>
                  </a:lnTo>
                  <a:lnTo>
                    <a:pt x="226" y="123"/>
                  </a:lnTo>
                  <a:lnTo>
                    <a:pt x="232" y="121"/>
                  </a:lnTo>
                  <a:lnTo>
                    <a:pt x="237" y="119"/>
                  </a:lnTo>
                  <a:lnTo>
                    <a:pt x="245" y="117"/>
                  </a:lnTo>
                  <a:lnTo>
                    <a:pt x="256" y="114"/>
                  </a:lnTo>
                  <a:lnTo>
                    <a:pt x="268" y="110"/>
                  </a:lnTo>
                  <a:lnTo>
                    <a:pt x="277" y="104"/>
                  </a:lnTo>
                  <a:lnTo>
                    <a:pt x="287" y="98"/>
                  </a:lnTo>
                  <a:lnTo>
                    <a:pt x="294" y="93"/>
                  </a:lnTo>
                  <a:lnTo>
                    <a:pt x="304" y="89"/>
                  </a:lnTo>
                  <a:lnTo>
                    <a:pt x="310" y="81"/>
                  </a:lnTo>
                  <a:lnTo>
                    <a:pt x="315" y="76"/>
                  </a:lnTo>
                  <a:lnTo>
                    <a:pt x="321" y="72"/>
                  </a:lnTo>
                  <a:lnTo>
                    <a:pt x="325" y="66"/>
                  </a:lnTo>
                  <a:lnTo>
                    <a:pt x="327" y="58"/>
                  </a:lnTo>
                  <a:lnTo>
                    <a:pt x="329" y="53"/>
                  </a:lnTo>
                  <a:lnTo>
                    <a:pt x="329" y="47"/>
                  </a:lnTo>
                  <a:lnTo>
                    <a:pt x="329" y="43"/>
                  </a:lnTo>
                  <a:lnTo>
                    <a:pt x="327" y="34"/>
                  </a:lnTo>
                  <a:lnTo>
                    <a:pt x="323" y="26"/>
                  </a:lnTo>
                  <a:lnTo>
                    <a:pt x="315" y="19"/>
                  </a:lnTo>
                  <a:lnTo>
                    <a:pt x="310" y="15"/>
                  </a:lnTo>
                  <a:lnTo>
                    <a:pt x="302" y="11"/>
                  </a:lnTo>
                  <a:lnTo>
                    <a:pt x="294" y="7"/>
                  </a:lnTo>
                  <a:lnTo>
                    <a:pt x="285" y="3"/>
                  </a:lnTo>
                  <a:lnTo>
                    <a:pt x="275" y="1"/>
                  </a:lnTo>
                  <a:lnTo>
                    <a:pt x="266" y="0"/>
                  </a:lnTo>
                  <a:lnTo>
                    <a:pt x="258" y="0"/>
                  </a:lnTo>
                  <a:lnTo>
                    <a:pt x="253" y="0"/>
                  </a:lnTo>
                  <a:lnTo>
                    <a:pt x="249" y="0"/>
                  </a:lnTo>
                  <a:lnTo>
                    <a:pt x="243" y="0"/>
                  </a:lnTo>
                  <a:lnTo>
                    <a:pt x="245" y="0"/>
                  </a:lnTo>
                  <a:lnTo>
                    <a:pt x="253" y="3"/>
                  </a:lnTo>
                  <a:lnTo>
                    <a:pt x="256" y="5"/>
                  </a:lnTo>
                  <a:lnTo>
                    <a:pt x="264" y="9"/>
                  </a:lnTo>
                  <a:lnTo>
                    <a:pt x="270" y="13"/>
                  </a:lnTo>
                  <a:lnTo>
                    <a:pt x="275" y="17"/>
                  </a:lnTo>
                  <a:lnTo>
                    <a:pt x="287" y="26"/>
                  </a:lnTo>
                  <a:lnTo>
                    <a:pt x="296" y="38"/>
                  </a:lnTo>
                  <a:lnTo>
                    <a:pt x="298" y="43"/>
                  </a:lnTo>
                  <a:lnTo>
                    <a:pt x="302" y="49"/>
                  </a:lnTo>
                  <a:lnTo>
                    <a:pt x="302" y="57"/>
                  </a:lnTo>
                  <a:lnTo>
                    <a:pt x="304" y="62"/>
                  </a:lnTo>
                  <a:lnTo>
                    <a:pt x="300" y="68"/>
                  </a:lnTo>
                  <a:lnTo>
                    <a:pt x="294" y="76"/>
                  </a:lnTo>
                  <a:lnTo>
                    <a:pt x="287" y="81"/>
                  </a:lnTo>
                  <a:lnTo>
                    <a:pt x="277" y="87"/>
                  </a:lnTo>
                  <a:lnTo>
                    <a:pt x="270" y="89"/>
                  </a:lnTo>
                  <a:lnTo>
                    <a:pt x="264" y="91"/>
                  </a:lnTo>
                  <a:lnTo>
                    <a:pt x="256" y="93"/>
                  </a:lnTo>
                  <a:lnTo>
                    <a:pt x="249" y="96"/>
                  </a:lnTo>
                  <a:lnTo>
                    <a:pt x="241" y="96"/>
                  </a:lnTo>
                  <a:lnTo>
                    <a:pt x="234" y="100"/>
                  </a:lnTo>
                  <a:lnTo>
                    <a:pt x="226" y="102"/>
                  </a:lnTo>
                  <a:lnTo>
                    <a:pt x="218" y="104"/>
                  </a:lnTo>
                  <a:lnTo>
                    <a:pt x="209" y="104"/>
                  </a:lnTo>
                  <a:lnTo>
                    <a:pt x="201" y="106"/>
                  </a:lnTo>
                  <a:lnTo>
                    <a:pt x="192" y="108"/>
                  </a:lnTo>
                  <a:lnTo>
                    <a:pt x="184" y="108"/>
                  </a:lnTo>
                  <a:lnTo>
                    <a:pt x="175" y="108"/>
                  </a:lnTo>
                  <a:lnTo>
                    <a:pt x="167" y="110"/>
                  </a:lnTo>
                  <a:lnTo>
                    <a:pt x="158" y="110"/>
                  </a:lnTo>
                  <a:lnTo>
                    <a:pt x="150" y="110"/>
                  </a:lnTo>
                  <a:lnTo>
                    <a:pt x="141" y="110"/>
                  </a:lnTo>
                  <a:lnTo>
                    <a:pt x="133" y="110"/>
                  </a:lnTo>
                  <a:lnTo>
                    <a:pt x="123" y="108"/>
                  </a:lnTo>
                  <a:lnTo>
                    <a:pt x="118" y="108"/>
                  </a:lnTo>
                  <a:lnTo>
                    <a:pt x="110" y="104"/>
                  </a:lnTo>
                  <a:lnTo>
                    <a:pt x="104" y="104"/>
                  </a:lnTo>
                  <a:lnTo>
                    <a:pt x="99" y="102"/>
                  </a:lnTo>
                  <a:lnTo>
                    <a:pt x="93" y="102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4" y="93"/>
                  </a:lnTo>
                  <a:lnTo>
                    <a:pt x="72" y="89"/>
                  </a:lnTo>
                  <a:lnTo>
                    <a:pt x="64" y="83"/>
                  </a:lnTo>
                  <a:lnTo>
                    <a:pt x="61" y="77"/>
                  </a:lnTo>
                  <a:lnTo>
                    <a:pt x="57" y="72"/>
                  </a:lnTo>
                  <a:lnTo>
                    <a:pt x="53" y="64"/>
                  </a:lnTo>
                  <a:lnTo>
                    <a:pt x="53" y="58"/>
                  </a:lnTo>
                  <a:lnTo>
                    <a:pt x="53" y="51"/>
                  </a:lnTo>
                  <a:lnTo>
                    <a:pt x="53" y="45"/>
                  </a:lnTo>
                  <a:lnTo>
                    <a:pt x="53" y="38"/>
                  </a:lnTo>
                  <a:lnTo>
                    <a:pt x="53" y="32"/>
                  </a:lnTo>
                  <a:lnTo>
                    <a:pt x="57" y="30"/>
                  </a:lnTo>
                  <a:lnTo>
                    <a:pt x="59" y="22"/>
                  </a:lnTo>
                  <a:lnTo>
                    <a:pt x="61" y="2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Freeform 89"/>
            <p:cNvSpPr>
              <a:spLocks/>
            </p:cNvSpPr>
            <p:nvPr/>
          </p:nvSpPr>
          <p:spPr bwMode="auto">
            <a:xfrm>
              <a:off x="2846388" y="2386013"/>
              <a:ext cx="93662" cy="127000"/>
            </a:xfrm>
            <a:custGeom>
              <a:avLst/>
              <a:gdLst>
                <a:gd name="T0" fmla="*/ 2147483647 w 117"/>
                <a:gd name="T1" fmla="*/ 0 h 160"/>
                <a:gd name="T2" fmla="*/ 2147483647 w 117"/>
                <a:gd name="T3" fmla="*/ 2147483647 h 160"/>
                <a:gd name="T4" fmla="*/ 2147483647 w 117"/>
                <a:gd name="T5" fmla="*/ 2147483647 h 160"/>
                <a:gd name="T6" fmla="*/ 2147483647 w 117"/>
                <a:gd name="T7" fmla="*/ 2147483647 h 160"/>
                <a:gd name="T8" fmla="*/ 2147483647 w 117"/>
                <a:gd name="T9" fmla="*/ 2147483647 h 160"/>
                <a:gd name="T10" fmla="*/ 2147483647 w 117"/>
                <a:gd name="T11" fmla="*/ 2147483647 h 160"/>
                <a:gd name="T12" fmla="*/ 2147483647 w 117"/>
                <a:gd name="T13" fmla="*/ 2147483647 h 160"/>
                <a:gd name="T14" fmla="*/ 2147483647 w 117"/>
                <a:gd name="T15" fmla="*/ 2147483647 h 160"/>
                <a:gd name="T16" fmla="*/ 2147483647 w 117"/>
                <a:gd name="T17" fmla="*/ 2147483647 h 160"/>
                <a:gd name="T18" fmla="*/ 2147483647 w 117"/>
                <a:gd name="T19" fmla="*/ 2147483647 h 160"/>
                <a:gd name="T20" fmla="*/ 2147483647 w 117"/>
                <a:gd name="T21" fmla="*/ 2147483647 h 160"/>
                <a:gd name="T22" fmla="*/ 2147483647 w 117"/>
                <a:gd name="T23" fmla="*/ 2147483647 h 160"/>
                <a:gd name="T24" fmla="*/ 2147483647 w 117"/>
                <a:gd name="T25" fmla="*/ 2147483647 h 160"/>
                <a:gd name="T26" fmla="*/ 2147483647 w 117"/>
                <a:gd name="T27" fmla="*/ 2147483647 h 160"/>
                <a:gd name="T28" fmla="*/ 2147483647 w 117"/>
                <a:gd name="T29" fmla="*/ 2147483647 h 160"/>
                <a:gd name="T30" fmla="*/ 2147483647 w 117"/>
                <a:gd name="T31" fmla="*/ 2147483647 h 160"/>
                <a:gd name="T32" fmla="*/ 2147483647 w 117"/>
                <a:gd name="T33" fmla="*/ 2147483647 h 160"/>
                <a:gd name="T34" fmla="*/ 2147483647 w 117"/>
                <a:gd name="T35" fmla="*/ 2147483647 h 160"/>
                <a:gd name="T36" fmla="*/ 2147483647 w 117"/>
                <a:gd name="T37" fmla="*/ 2147483647 h 160"/>
                <a:gd name="T38" fmla="*/ 2147483647 w 117"/>
                <a:gd name="T39" fmla="*/ 2147483647 h 160"/>
                <a:gd name="T40" fmla="*/ 2147483647 w 117"/>
                <a:gd name="T41" fmla="*/ 2147483647 h 160"/>
                <a:gd name="T42" fmla="*/ 2147483647 w 117"/>
                <a:gd name="T43" fmla="*/ 2147483647 h 160"/>
                <a:gd name="T44" fmla="*/ 2147483647 w 117"/>
                <a:gd name="T45" fmla="*/ 2147483647 h 160"/>
                <a:gd name="T46" fmla="*/ 0 w 117"/>
                <a:gd name="T47" fmla="*/ 2147483647 h 160"/>
                <a:gd name="T48" fmla="*/ 2147483647 w 117"/>
                <a:gd name="T49" fmla="*/ 2147483647 h 160"/>
                <a:gd name="T50" fmla="*/ 2147483647 w 117"/>
                <a:gd name="T51" fmla="*/ 2147483647 h 160"/>
                <a:gd name="T52" fmla="*/ 2147483647 w 117"/>
                <a:gd name="T53" fmla="*/ 2147483647 h 160"/>
                <a:gd name="T54" fmla="*/ 2147483647 w 117"/>
                <a:gd name="T55" fmla="*/ 2147483647 h 160"/>
                <a:gd name="T56" fmla="*/ 2147483647 w 117"/>
                <a:gd name="T57" fmla="*/ 2147483647 h 160"/>
                <a:gd name="T58" fmla="*/ 2147483647 w 117"/>
                <a:gd name="T59" fmla="*/ 2147483647 h 160"/>
                <a:gd name="T60" fmla="*/ 2147483647 w 117"/>
                <a:gd name="T61" fmla="*/ 2147483647 h 160"/>
                <a:gd name="T62" fmla="*/ 2147483647 w 117"/>
                <a:gd name="T63" fmla="*/ 2147483647 h 160"/>
                <a:gd name="T64" fmla="*/ 2147483647 w 117"/>
                <a:gd name="T65" fmla="*/ 2147483647 h 160"/>
                <a:gd name="T66" fmla="*/ 2147483647 w 117"/>
                <a:gd name="T67" fmla="*/ 2147483647 h 160"/>
                <a:gd name="T68" fmla="*/ 2147483647 w 117"/>
                <a:gd name="T69" fmla="*/ 2147483647 h 160"/>
                <a:gd name="T70" fmla="*/ 2147483647 w 117"/>
                <a:gd name="T71" fmla="*/ 2147483647 h 160"/>
                <a:gd name="T72" fmla="*/ 2147483647 w 117"/>
                <a:gd name="T73" fmla="*/ 2147483647 h 160"/>
                <a:gd name="T74" fmla="*/ 2147483647 w 117"/>
                <a:gd name="T75" fmla="*/ 2147483647 h 160"/>
                <a:gd name="T76" fmla="*/ 2147483647 w 117"/>
                <a:gd name="T77" fmla="*/ 2147483647 h 160"/>
                <a:gd name="T78" fmla="*/ 2147483647 w 117"/>
                <a:gd name="T79" fmla="*/ 2147483647 h 160"/>
                <a:gd name="T80" fmla="*/ 2147483647 w 117"/>
                <a:gd name="T81" fmla="*/ 2147483647 h 160"/>
                <a:gd name="T82" fmla="*/ 2147483647 w 117"/>
                <a:gd name="T83" fmla="*/ 0 h 160"/>
                <a:gd name="T84" fmla="*/ 2147483647 w 117"/>
                <a:gd name="T85" fmla="*/ 0 h 1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60"/>
                <a:gd name="T131" fmla="*/ 117 w 117"/>
                <a:gd name="T132" fmla="*/ 160 h 1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60">
                  <a:moveTo>
                    <a:pt x="85" y="0"/>
                  </a:moveTo>
                  <a:lnTo>
                    <a:pt x="81" y="6"/>
                  </a:lnTo>
                  <a:lnTo>
                    <a:pt x="78" y="14"/>
                  </a:lnTo>
                  <a:lnTo>
                    <a:pt x="74" y="19"/>
                  </a:lnTo>
                  <a:lnTo>
                    <a:pt x="70" y="27"/>
                  </a:lnTo>
                  <a:lnTo>
                    <a:pt x="66" y="33"/>
                  </a:lnTo>
                  <a:lnTo>
                    <a:pt x="62" y="40"/>
                  </a:lnTo>
                  <a:lnTo>
                    <a:pt x="59" y="48"/>
                  </a:lnTo>
                  <a:lnTo>
                    <a:pt x="55" y="56"/>
                  </a:lnTo>
                  <a:lnTo>
                    <a:pt x="49" y="63"/>
                  </a:lnTo>
                  <a:lnTo>
                    <a:pt x="45" y="71"/>
                  </a:lnTo>
                  <a:lnTo>
                    <a:pt x="41" y="78"/>
                  </a:lnTo>
                  <a:lnTo>
                    <a:pt x="38" y="86"/>
                  </a:lnTo>
                  <a:lnTo>
                    <a:pt x="34" y="92"/>
                  </a:lnTo>
                  <a:lnTo>
                    <a:pt x="28" y="99"/>
                  </a:lnTo>
                  <a:lnTo>
                    <a:pt x="26" y="107"/>
                  </a:lnTo>
                  <a:lnTo>
                    <a:pt x="22" y="115"/>
                  </a:lnTo>
                  <a:lnTo>
                    <a:pt x="19" y="120"/>
                  </a:lnTo>
                  <a:lnTo>
                    <a:pt x="15" y="126"/>
                  </a:lnTo>
                  <a:lnTo>
                    <a:pt x="11" y="132"/>
                  </a:lnTo>
                  <a:lnTo>
                    <a:pt x="9" y="137"/>
                  </a:lnTo>
                  <a:lnTo>
                    <a:pt x="3" y="147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7" y="156"/>
                  </a:lnTo>
                  <a:lnTo>
                    <a:pt x="13" y="149"/>
                  </a:lnTo>
                  <a:lnTo>
                    <a:pt x="21" y="141"/>
                  </a:lnTo>
                  <a:lnTo>
                    <a:pt x="26" y="132"/>
                  </a:lnTo>
                  <a:lnTo>
                    <a:pt x="36" y="122"/>
                  </a:lnTo>
                  <a:lnTo>
                    <a:pt x="45" y="111"/>
                  </a:lnTo>
                  <a:lnTo>
                    <a:pt x="55" y="99"/>
                  </a:lnTo>
                  <a:lnTo>
                    <a:pt x="64" y="88"/>
                  </a:lnTo>
                  <a:lnTo>
                    <a:pt x="74" y="78"/>
                  </a:lnTo>
                  <a:lnTo>
                    <a:pt x="81" y="67"/>
                  </a:lnTo>
                  <a:lnTo>
                    <a:pt x="91" y="58"/>
                  </a:lnTo>
                  <a:lnTo>
                    <a:pt x="97" y="48"/>
                  </a:lnTo>
                  <a:lnTo>
                    <a:pt x="104" y="40"/>
                  </a:lnTo>
                  <a:lnTo>
                    <a:pt x="110" y="33"/>
                  </a:lnTo>
                  <a:lnTo>
                    <a:pt x="114" y="27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Freeform 90"/>
            <p:cNvSpPr>
              <a:spLocks/>
            </p:cNvSpPr>
            <p:nvPr/>
          </p:nvSpPr>
          <p:spPr bwMode="auto">
            <a:xfrm>
              <a:off x="2879725" y="2505075"/>
              <a:ext cx="358775" cy="65088"/>
            </a:xfrm>
            <a:custGeom>
              <a:avLst/>
              <a:gdLst>
                <a:gd name="T0" fmla="*/ 2147483647 w 453"/>
                <a:gd name="T1" fmla="*/ 2147483647 h 81"/>
                <a:gd name="T2" fmla="*/ 2147483647 w 453"/>
                <a:gd name="T3" fmla="*/ 2147483647 h 81"/>
                <a:gd name="T4" fmla="*/ 2147483647 w 453"/>
                <a:gd name="T5" fmla="*/ 2147483647 h 81"/>
                <a:gd name="T6" fmla="*/ 2147483647 w 453"/>
                <a:gd name="T7" fmla="*/ 2147483647 h 81"/>
                <a:gd name="T8" fmla="*/ 2147483647 w 453"/>
                <a:gd name="T9" fmla="*/ 2147483647 h 81"/>
                <a:gd name="T10" fmla="*/ 2147483647 w 453"/>
                <a:gd name="T11" fmla="*/ 2147483647 h 81"/>
                <a:gd name="T12" fmla="*/ 2147483647 w 453"/>
                <a:gd name="T13" fmla="*/ 2147483647 h 81"/>
                <a:gd name="T14" fmla="*/ 2147483647 w 453"/>
                <a:gd name="T15" fmla="*/ 2147483647 h 81"/>
                <a:gd name="T16" fmla="*/ 2147483647 w 453"/>
                <a:gd name="T17" fmla="*/ 2147483647 h 81"/>
                <a:gd name="T18" fmla="*/ 2147483647 w 453"/>
                <a:gd name="T19" fmla="*/ 2147483647 h 81"/>
                <a:gd name="T20" fmla="*/ 2147483647 w 453"/>
                <a:gd name="T21" fmla="*/ 2147483647 h 81"/>
                <a:gd name="T22" fmla="*/ 2147483647 w 453"/>
                <a:gd name="T23" fmla="*/ 2147483647 h 81"/>
                <a:gd name="T24" fmla="*/ 2147483647 w 453"/>
                <a:gd name="T25" fmla="*/ 2147483647 h 81"/>
                <a:gd name="T26" fmla="*/ 2147483647 w 453"/>
                <a:gd name="T27" fmla="*/ 2147483647 h 81"/>
                <a:gd name="T28" fmla="*/ 2147483647 w 453"/>
                <a:gd name="T29" fmla="*/ 2147483647 h 81"/>
                <a:gd name="T30" fmla="*/ 2147483647 w 453"/>
                <a:gd name="T31" fmla="*/ 2147483647 h 81"/>
                <a:gd name="T32" fmla="*/ 2147483647 w 453"/>
                <a:gd name="T33" fmla="*/ 2147483647 h 81"/>
                <a:gd name="T34" fmla="*/ 2147483647 w 453"/>
                <a:gd name="T35" fmla="*/ 2147483647 h 81"/>
                <a:gd name="T36" fmla="*/ 2147483647 w 453"/>
                <a:gd name="T37" fmla="*/ 2147483647 h 81"/>
                <a:gd name="T38" fmla="*/ 2147483647 w 453"/>
                <a:gd name="T39" fmla="*/ 2147483647 h 81"/>
                <a:gd name="T40" fmla="*/ 2147483647 w 453"/>
                <a:gd name="T41" fmla="*/ 2147483647 h 81"/>
                <a:gd name="T42" fmla="*/ 2147483647 w 453"/>
                <a:gd name="T43" fmla="*/ 2147483647 h 81"/>
                <a:gd name="T44" fmla="*/ 2147483647 w 453"/>
                <a:gd name="T45" fmla="*/ 2147483647 h 81"/>
                <a:gd name="T46" fmla="*/ 2147483647 w 453"/>
                <a:gd name="T47" fmla="*/ 2147483647 h 81"/>
                <a:gd name="T48" fmla="*/ 2147483647 w 453"/>
                <a:gd name="T49" fmla="*/ 2147483647 h 81"/>
                <a:gd name="T50" fmla="*/ 2147483647 w 453"/>
                <a:gd name="T51" fmla="*/ 2147483647 h 81"/>
                <a:gd name="T52" fmla="*/ 2147483647 w 453"/>
                <a:gd name="T53" fmla="*/ 2147483647 h 81"/>
                <a:gd name="T54" fmla="*/ 2147483647 w 453"/>
                <a:gd name="T55" fmla="*/ 2147483647 h 81"/>
                <a:gd name="T56" fmla="*/ 2147483647 w 453"/>
                <a:gd name="T57" fmla="*/ 2147483647 h 81"/>
                <a:gd name="T58" fmla="*/ 2147483647 w 453"/>
                <a:gd name="T59" fmla="*/ 2147483647 h 81"/>
                <a:gd name="T60" fmla="*/ 2147483647 w 453"/>
                <a:gd name="T61" fmla="*/ 2147483647 h 81"/>
                <a:gd name="T62" fmla="*/ 2147483647 w 453"/>
                <a:gd name="T63" fmla="*/ 2147483647 h 81"/>
                <a:gd name="T64" fmla="*/ 2147483647 w 453"/>
                <a:gd name="T65" fmla="*/ 2147483647 h 81"/>
                <a:gd name="T66" fmla="*/ 2147483647 w 453"/>
                <a:gd name="T67" fmla="*/ 2147483647 h 81"/>
                <a:gd name="T68" fmla="*/ 2147483647 w 453"/>
                <a:gd name="T69" fmla="*/ 2147483647 h 81"/>
                <a:gd name="T70" fmla="*/ 2147483647 w 453"/>
                <a:gd name="T71" fmla="*/ 2147483647 h 81"/>
                <a:gd name="T72" fmla="*/ 2147483647 w 453"/>
                <a:gd name="T73" fmla="*/ 2147483647 h 81"/>
                <a:gd name="T74" fmla="*/ 2147483647 w 453"/>
                <a:gd name="T75" fmla="*/ 2147483647 h 81"/>
                <a:gd name="T76" fmla="*/ 2147483647 w 453"/>
                <a:gd name="T77" fmla="*/ 2147483647 h 81"/>
                <a:gd name="T78" fmla="*/ 2147483647 w 453"/>
                <a:gd name="T79" fmla="*/ 2147483647 h 81"/>
                <a:gd name="T80" fmla="*/ 2147483647 w 453"/>
                <a:gd name="T81" fmla="*/ 2147483647 h 81"/>
                <a:gd name="T82" fmla="*/ 2147483647 w 453"/>
                <a:gd name="T83" fmla="*/ 2147483647 h 81"/>
                <a:gd name="T84" fmla="*/ 2147483647 w 453"/>
                <a:gd name="T85" fmla="*/ 2147483647 h 81"/>
                <a:gd name="T86" fmla="*/ 2147483647 w 453"/>
                <a:gd name="T87" fmla="*/ 2147483647 h 81"/>
                <a:gd name="T88" fmla="*/ 2147483647 w 453"/>
                <a:gd name="T89" fmla="*/ 2147483647 h 81"/>
                <a:gd name="T90" fmla="*/ 2147483647 w 453"/>
                <a:gd name="T91" fmla="*/ 2147483647 h 81"/>
                <a:gd name="T92" fmla="*/ 2147483647 w 453"/>
                <a:gd name="T93" fmla="*/ 2147483647 h 81"/>
                <a:gd name="T94" fmla="*/ 2147483647 w 453"/>
                <a:gd name="T95" fmla="*/ 2147483647 h 81"/>
                <a:gd name="T96" fmla="*/ 2147483647 w 453"/>
                <a:gd name="T97" fmla="*/ 2147483647 h 81"/>
                <a:gd name="T98" fmla="*/ 2147483647 w 453"/>
                <a:gd name="T99" fmla="*/ 2147483647 h 81"/>
                <a:gd name="T100" fmla="*/ 2147483647 w 453"/>
                <a:gd name="T101" fmla="*/ 2147483647 h 81"/>
                <a:gd name="T102" fmla="*/ 2147483647 w 453"/>
                <a:gd name="T103" fmla="*/ 2147483647 h 81"/>
                <a:gd name="T104" fmla="*/ 2147483647 w 453"/>
                <a:gd name="T105" fmla="*/ 2147483647 h 81"/>
                <a:gd name="T106" fmla="*/ 2147483647 w 453"/>
                <a:gd name="T107" fmla="*/ 2147483647 h 81"/>
                <a:gd name="T108" fmla="*/ 2147483647 w 453"/>
                <a:gd name="T109" fmla="*/ 0 h 81"/>
                <a:gd name="T110" fmla="*/ 0 w 453"/>
                <a:gd name="T111" fmla="*/ 2147483647 h 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53"/>
                <a:gd name="T169" fmla="*/ 0 h 81"/>
                <a:gd name="T170" fmla="*/ 453 w 453"/>
                <a:gd name="T171" fmla="*/ 81 h 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53" h="81">
                  <a:moveTo>
                    <a:pt x="0" y="30"/>
                  </a:moveTo>
                  <a:lnTo>
                    <a:pt x="8" y="34"/>
                  </a:lnTo>
                  <a:lnTo>
                    <a:pt x="14" y="40"/>
                  </a:lnTo>
                  <a:lnTo>
                    <a:pt x="21" y="43"/>
                  </a:lnTo>
                  <a:lnTo>
                    <a:pt x="29" y="49"/>
                  </a:lnTo>
                  <a:lnTo>
                    <a:pt x="37" y="53"/>
                  </a:lnTo>
                  <a:lnTo>
                    <a:pt x="44" y="57"/>
                  </a:lnTo>
                  <a:lnTo>
                    <a:pt x="52" y="60"/>
                  </a:lnTo>
                  <a:lnTo>
                    <a:pt x="61" y="64"/>
                  </a:lnTo>
                  <a:lnTo>
                    <a:pt x="69" y="66"/>
                  </a:lnTo>
                  <a:lnTo>
                    <a:pt x="78" y="70"/>
                  </a:lnTo>
                  <a:lnTo>
                    <a:pt x="86" y="72"/>
                  </a:lnTo>
                  <a:lnTo>
                    <a:pt x="97" y="74"/>
                  </a:lnTo>
                  <a:lnTo>
                    <a:pt x="105" y="76"/>
                  </a:lnTo>
                  <a:lnTo>
                    <a:pt x="114" y="78"/>
                  </a:lnTo>
                  <a:lnTo>
                    <a:pt x="122" y="79"/>
                  </a:lnTo>
                  <a:lnTo>
                    <a:pt x="133" y="81"/>
                  </a:lnTo>
                  <a:lnTo>
                    <a:pt x="141" y="81"/>
                  </a:lnTo>
                  <a:lnTo>
                    <a:pt x="151" y="81"/>
                  </a:lnTo>
                  <a:lnTo>
                    <a:pt x="158" y="81"/>
                  </a:lnTo>
                  <a:lnTo>
                    <a:pt x="170" y="81"/>
                  </a:lnTo>
                  <a:lnTo>
                    <a:pt x="177" y="81"/>
                  </a:lnTo>
                  <a:lnTo>
                    <a:pt x="187" y="81"/>
                  </a:lnTo>
                  <a:lnTo>
                    <a:pt x="198" y="79"/>
                  </a:lnTo>
                  <a:lnTo>
                    <a:pt x="208" y="79"/>
                  </a:lnTo>
                  <a:lnTo>
                    <a:pt x="215" y="79"/>
                  </a:lnTo>
                  <a:lnTo>
                    <a:pt x="227" y="78"/>
                  </a:lnTo>
                  <a:lnTo>
                    <a:pt x="234" y="76"/>
                  </a:lnTo>
                  <a:lnTo>
                    <a:pt x="244" y="76"/>
                  </a:lnTo>
                  <a:lnTo>
                    <a:pt x="253" y="74"/>
                  </a:lnTo>
                  <a:lnTo>
                    <a:pt x="263" y="72"/>
                  </a:lnTo>
                  <a:lnTo>
                    <a:pt x="272" y="72"/>
                  </a:lnTo>
                  <a:lnTo>
                    <a:pt x="282" y="70"/>
                  </a:lnTo>
                  <a:lnTo>
                    <a:pt x="289" y="66"/>
                  </a:lnTo>
                  <a:lnTo>
                    <a:pt x="299" y="66"/>
                  </a:lnTo>
                  <a:lnTo>
                    <a:pt x="306" y="62"/>
                  </a:lnTo>
                  <a:lnTo>
                    <a:pt x="314" y="60"/>
                  </a:lnTo>
                  <a:lnTo>
                    <a:pt x="322" y="59"/>
                  </a:lnTo>
                  <a:lnTo>
                    <a:pt x="331" y="57"/>
                  </a:lnTo>
                  <a:lnTo>
                    <a:pt x="339" y="53"/>
                  </a:lnTo>
                  <a:lnTo>
                    <a:pt x="348" y="53"/>
                  </a:lnTo>
                  <a:lnTo>
                    <a:pt x="354" y="49"/>
                  </a:lnTo>
                  <a:lnTo>
                    <a:pt x="362" y="47"/>
                  </a:lnTo>
                  <a:lnTo>
                    <a:pt x="369" y="45"/>
                  </a:lnTo>
                  <a:lnTo>
                    <a:pt x="377" y="43"/>
                  </a:lnTo>
                  <a:lnTo>
                    <a:pt x="382" y="40"/>
                  </a:lnTo>
                  <a:lnTo>
                    <a:pt x="388" y="38"/>
                  </a:lnTo>
                  <a:lnTo>
                    <a:pt x="396" y="36"/>
                  </a:lnTo>
                  <a:lnTo>
                    <a:pt x="402" y="34"/>
                  </a:lnTo>
                  <a:lnTo>
                    <a:pt x="411" y="30"/>
                  </a:lnTo>
                  <a:lnTo>
                    <a:pt x="421" y="26"/>
                  </a:lnTo>
                  <a:lnTo>
                    <a:pt x="430" y="22"/>
                  </a:lnTo>
                  <a:lnTo>
                    <a:pt x="438" y="21"/>
                  </a:lnTo>
                  <a:lnTo>
                    <a:pt x="443" y="17"/>
                  </a:lnTo>
                  <a:lnTo>
                    <a:pt x="447" y="17"/>
                  </a:lnTo>
                  <a:lnTo>
                    <a:pt x="449" y="15"/>
                  </a:lnTo>
                  <a:lnTo>
                    <a:pt x="453" y="15"/>
                  </a:lnTo>
                  <a:lnTo>
                    <a:pt x="449" y="15"/>
                  </a:lnTo>
                  <a:lnTo>
                    <a:pt x="443" y="17"/>
                  </a:lnTo>
                  <a:lnTo>
                    <a:pt x="434" y="19"/>
                  </a:lnTo>
                  <a:lnTo>
                    <a:pt x="424" y="22"/>
                  </a:lnTo>
                  <a:lnTo>
                    <a:pt x="417" y="22"/>
                  </a:lnTo>
                  <a:lnTo>
                    <a:pt x="409" y="24"/>
                  </a:lnTo>
                  <a:lnTo>
                    <a:pt x="402" y="26"/>
                  </a:lnTo>
                  <a:lnTo>
                    <a:pt x="394" y="28"/>
                  </a:lnTo>
                  <a:lnTo>
                    <a:pt x="384" y="30"/>
                  </a:lnTo>
                  <a:lnTo>
                    <a:pt x="377" y="32"/>
                  </a:lnTo>
                  <a:lnTo>
                    <a:pt x="367" y="34"/>
                  </a:lnTo>
                  <a:lnTo>
                    <a:pt x="358" y="38"/>
                  </a:lnTo>
                  <a:lnTo>
                    <a:pt x="348" y="40"/>
                  </a:lnTo>
                  <a:lnTo>
                    <a:pt x="339" y="41"/>
                  </a:lnTo>
                  <a:lnTo>
                    <a:pt x="327" y="43"/>
                  </a:lnTo>
                  <a:lnTo>
                    <a:pt x="318" y="47"/>
                  </a:lnTo>
                  <a:lnTo>
                    <a:pt x="306" y="47"/>
                  </a:lnTo>
                  <a:lnTo>
                    <a:pt x="297" y="51"/>
                  </a:lnTo>
                  <a:lnTo>
                    <a:pt x="286" y="53"/>
                  </a:lnTo>
                  <a:lnTo>
                    <a:pt x="276" y="57"/>
                  </a:lnTo>
                  <a:lnTo>
                    <a:pt x="267" y="57"/>
                  </a:lnTo>
                  <a:lnTo>
                    <a:pt x="257" y="59"/>
                  </a:lnTo>
                  <a:lnTo>
                    <a:pt x="248" y="60"/>
                  </a:lnTo>
                  <a:lnTo>
                    <a:pt x="236" y="62"/>
                  </a:lnTo>
                  <a:lnTo>
                    <a:pt x="227" y="64"/>
                  </a:lnTo>
                  <a:lnTo>
                    <a:pt x="219" y="64"/>
                  </a:lnTo>
                  <a:lnTo>
                    <a:pt x="211" y="66"/>
                  </a:lnTo>
                  <a:lnTo>
                    <a:pt x="204" y="68"/>
                  </a:lnTo>
                  <a:lnTo>
                    <a:pt x="196" y="66"/>
                  </a:lnTo>
                  <a:lnTo>
                    <a:pt x="187" y="66"/>
                  </a:lnTo>
                  <a:lnTo>
                    <a:pt x="179" y="66"/>
                  </a:lnTo>
                  <a:lnTo>
                    <a:pt x="172" y="66"/>
                  </a:lnTo>
                  <a:lnTo>
                    <a:pt x="164" y="64"/>
                  </a:lnTo>
                  <a:lnTo>
                    <a:pt x="156" y="62"/>
                  </a:lnTo>
                  <a:lnTo>
                    <a:pt x="147" y="60"/>
                  </a:lnTo>
                  <a:lnTo>
                    <a:pt x="141" y="59"/>
                  </a:lnTo>
                  <a:lnTo>
                    <a:pt x="132" y="57"/>
                  </a:lnTo>
                  <a:lnTo>
                    <a:pt x="124" y="53"/>
                  </a:lnTo>
                  <a:lnTo>
                    <a:pt x="116" y="49"/>
                  </a:lnTo>
                  <a:lnTo>
                    <a:pt x="111" y="47"/>
                  </a:lnTo>
                  <a:lnTo>
                    <a:pt x="101" y="43"/>
                  </a:lnTo>
                  <a:lnTo>
                    <a:pt x="95" y="40"/>
                  </a:lnTo>
                  <a:lnTo>
                    <a:pt x="88" y="38"/>
                  </a:lnTo>
                  <a:lnTo>
                    <a:pt x="82" y="34"/>
                  </a:lnTo>
                  <a:lnTo>
                    <a:pt x="76" y="32"/>
                  </a:lnTo>
                  <a:lnTo>
                    <a:pt x="69" y="28"/>
                  </a:lnTo>
                  <a:lnTo>
                    <a:pt x="63" y="24"/>
                  </a:lnTo>
                  <a:lnTo>
                    <a:pt x="57" y="22"/>
                  </a:lnTo>
                  <a:lnTo>
                    <a:pt x="48" y="15"/>
                  </a:lnTo>
                  <a:lnTo>
                    <a:pt x="40" y="11"/>
                  </a:lnTo>
                  <a:lnTo>
                    <a:pt x="31" y="5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Freeform 91"/>
            <p:cNvSpPr>
              <a:spLocks/>
            </p:cNvSpPr>
            <p:nvPr/>
          </p:nvSpPr>
          <p:spPr bwMode="auto">
            <a:xfrm>
              <a:off x="3175000" y="2365375"/>
              <a:ext cx="77787" cy="144463"/>
            </a:xfrm>
            <a:custGeom>
              <a:avLst/>
              <a:gdLst>
                <a:gd name="T0" fmla="*/ 2147483647 w 99"/>
                <a:gd name="T1" fmla="*/ 0 h 180"/>
                <a:gd name="T2" fmla="*/ 2147483647 w 99"/>
                <a:gd name="T3" fmla="*/ 2147483647 h 180"/>
                <a:gd name="T4" fmla="*/ 2147483647 w 99"/>
                <a:gd name="T5" fmla="*/ 2147483647 h 180"/>
                <a:gd name="T6" fmla="*/ 2147483647 w 99"/>
                <a:gd name="T7" fmla="*/ 2147483647 h 180"/>
                <a:gd name="T8" fmla="*/ 2147483647 w 99"/>
                <a:gd name="T9" fmla="*/ 2147483647 h 180"/>
                <a:gd name="T10" fmla="*/ 2147483647 w 99"/>
                <a:gd name="T11" fmla="*/ 2147483647 h 180"/>
                <a:gd name="T12" fmla="*/ 2147483647 w 99"/>
                <a:gd name="T13" fmla="*/ 2147483647 h 180"/>
                <a:gd name="T14" fmla="*/ 2147483647 w 99"/>
                <a:gd name="T15" fmla="*/ 2147483647 h 180"/>
                <a:gd name="T16" fmla="*/ 2147483647 w 99"/>
                <a:gd name="T17" fmla="*/ 2147483647 h 180"/>
                <a:gd name="T18" fmla="*/ 2147483647 w 99"/>
                <a:gd name="T19" fmla="*/ 2147483647 h 180"/>
                <a:gd name="T20" fmla="*/ 2147483647 w 99"/>
                <a:gd name="T21" fmla="*/ 2147483647 h 180"/>
                <a:gd name="T22" fmla="*/ 2147483647 w 99"/>
                <a:gd name="T23" fmla="*/ 2147483647 h 180"/>
                <a:gd name="T24" fmla="*/ 2147483647 w 99"/>
                <a:gd name="T25" fmla="*/ 2147483647 h 180"/>
                <a:gd name="T26" fmla="*/ 2147483647 w 99"/>
                <a:gd name="T27" fmla="*/ 2147483647 h 180"/>
                <a:gd name="T28" fmla="*/ 2147483647 w 99"/>
                <a:gd name="T29" fmla="*/ 2147483647 h 180"/>
                <a:gd name="T30" fmla="*/ 2147483647 w 99"/>
                <a:gd name="T31" fmla="*/ 2147483647 h 180"/>
                <a:gd name="T32" fmla="*/ 2147483647 w 99"/>
                <a:gd name="T33" fmla="*/ 2147483647 h 180"/>
                <a:gd name="T34" fmla="*/ 2147483647 w 99"/>
                <a:gd name="T35" fmla="*/ 2147483647 h 180"/>
                <a:gd name="T36" fmla="*/ 2147483647 w 99"/>
                <a:gd name="T37" fmla="*/ 2147483647 h 180"/>
                <a:gd name="T38" fmla="*/ 2147483647 w 99"/>
                <a:gd name="T39" fmla="*/ 2147483647 h 180"/>
                <a:gd name="T40" fmla="*/ 2147483647 w 99"/>
                <a:gd name="T41" fmla="*/ 2147483647 h 180"/>
                <a:gd name="T42" fmla="*/ 2147483647 w 99"/>
                <a:gd name="T43" fmla="*/ 2147483647 h 180"/>
                <a:gd name="T44" fmla="*/ 2147483647 w 99"/>
                <a:gd name="T45" fmla="*/ 2147483647 h 180"/>
                <a:gd name="T46" fmla="*/ 2147483647 w 99"/>
                <a:gd name="T47" fmla="*/ 2147483647 h 180"/>
                <a:gd name="T48" fmla="*/ 2147483647 w 99"/>
                <a:gd name="T49" fmla="*/ 2147483647 h 180"/>
                <a:gd name="T50" fmla="*/ 2147483647 w 99"/>
                <a:gd name="T51" fmla="*/ 2147483647 h 180"/>
                <a:gd name="T52" fmla="*/ 2147483647 w 99"/>
                <a:gd name="T53" fmla="*/ 2147483647 h 180"/>
                <a:gd name="T54" fmla="*/ 2147483647 w 99"/>
                <a:gd name="T55" fmla="*/ 2147483647 h 180"/>
                <a:gd name="T56" fmla="*/ 2147483647 w 99"/>
                <a:gd name="T57" fmla="*/ 2147483647 h 180"/>
                <a:gd name="T58" fmla="*/ 2147483647 w 99"/>
                <a:gd name="T59" fmla="*/ 2147483647 h 180"/>
                <a:gd name="T60" fmla="*/ 2147483647 w 99"/>
                <a:gd name="T61" fmla="*/ 2147483647 h 180"/>
                <a:gd name="T62" fmla="*/ 2147483647 w 99"/>
                <a:gd name="T63" fmla="*/ 2147483647 h 180"/>
                <a:gd name="T64" fmla="*/ 2147483647 w 99"/>
                <a:gd name="T65" fmla="*/ 2147483647 h 180"/>
                <a:gd name="T66" fmla="*/ 2147483647 w 99"/>
                <a:gd name="T67" fmla="*/ 2147483647 h 180"/>
                <a:gd name="T68" fmla="*/ 2147483647 w 99"/>
                <a:gd name="T69" fmla="*/ 2147483647 h 180"/>
                <a:gd name="T70" fmla="*/ 2147483647 w 99"/>
                <a:gd name="T71" fmla="*/ 2147483647 h 180"/>
                <a:gd name="T72" fmla="*/ 2147483647 w 99"/>
                <a:gd name="T73" fmla="*/ 2147483647 h 180"/>
                <a:gd name="T74" fmla="*/ 2147483647 w 99"/>
                <a:gd name="T75" fmla="*/ 2147483647 h 180"/>
                <a:gd name="T76" fmla="*/ 2147483647 w 99"/>
                <a:gd name="T77" fmla="*/ 2147483647 h 180"/>
                <a:gd name="T78" fmla="*/ 2147483647 w 99"/>
                <a:gd name="T79" fmla="*/ 2147483647 h 180"/>
                <a:gd name="T80" fmla="*/ 2147483647 w 99"/>
                <a:gd name="T81" fmla="*/ 2147483647 h 180"/>
                <a:gd name="T82" fmla="*/ 2147483647 w 99"/>
                <a:gd name="T83" fmla="*/ 2147483647 h 180"/>
                <a:gd name="T84" fmla="*/ 2147483647 w 99"/>
                <a:gd name="T85" fmla="*/ 2147483647 h 180"/>
                <a:gd name="T86" fmla="*/ 2147483647 w 99"/>
                <a:gd name="T87" fmla="*/ 2147483647 h 180"/>
                <a:gd name="T88" fmla="*/ 2147483647 w 99"/>
                <a:gd name="T89" fmla="*/ 2147483647 h 180"/>
                <a:gd name="T90" fmla="*/ 2147483647 w 99"/>
                <a:gd name="T91" fmla="*/ 2147483647 h 180"/>
                <a:gd name="T92" fmla="*/ 2147483647 w 99"/>
                <a:gd name="T93" fmla="*/ 2147483647 h 180"/>
                <a:gd name="T94" fmla="*/ 0 w 99"/>
                <a:gd name="T95" fmla="*/ 2147483647 h 180"/>
                <a:gd name="T96" fmla="*/ 0 w 99"/>
                <a:gd name="T97" fmla="*/ 2147483647 h 180"/>
                <a:gd name="T98" fmla="*/ 2147483647 w 99"/>
                <a:gd name="T99" fmla="*/ 0 h 180"/>
                <a:gd name="T100" fmla="*/ 2147483647 w 99"/>
                <a:gd name="T101" fmla="*/ 0 h 1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9"/>
                <a:gd name="T154" fmla="*/ 0 h 180"/>
                <a:gd name="T155" fmla="*/ 99 w 99"/>
                <a:gd name="T156" fmla="*/ 180 h 18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9" h="180">
                  <a:moveTo>
                    <a:pt x="27" y="0"/>
                  </a:moveTo>
                  <a:lnTo>
                    <a:pt x="31" y="7"/>
                  </a:lnTo>
                  <a:lnTo>
                    <a:pt x="34" y="15"/>
                  </a:lnTo>
                  <a:lnTo>
                    <a:pt x="36" y="23"/>
                  </a:lnTo>
                  <a:lnTo>
                    <a:pt x="42" y="30"/>
                  </a:lnTo>
                  <a:lnTo>
                    <a:pt x="44" y="38"/>
                  </a:lnTo>
                  <a:lnTo>
                    <a:pt x="50" y="45"/>
                  </a:lnTo>
                  <a:lnTo>
                    <a:pt x="53" y="53"/>
                  </a:lnTo>
                  <a:lnTo>
                    <a:pt x="57" y="63"/>
                  </a:lnTo>
                  <a:lnTo>
                    <a:pt x="61" y="70"/>
                  </a:lnTo>
                  <a:lnTo>
                    <a:pt x="65" y="78"/>
                  </a:lnTo>
                  <a:lnTo>
                    <a:pt x="69" y="85"/>
                  </a:lnTo>
                  <a:lnTo>
                    <a:pt x="72" y="95"/>
                  </a:lnTo>
                  <a:lnTo>
                    <a:pt x="76" y="102"/>
                  </a:lnTo>
                  <a:lnTo>
                    <a:pt x="78" y="110"/>
                  </a:lnTo>
                  <a:lnTo>
                    <a:pt x="82" y="118"/>
                  </a:lnTo>
                  <a:lnTo>
                    <a:pt x="86" y="125"/>
                  </a:lnTo>
                  <a:lnTo>
                    <a:pt x="88" y="131"/>
                  </a:lnTo>
                  <a:lnTo>
                    <a:pt x="89" y="137"/>
                  </a:lnTo>
                  <a:lnTo>
                    <a:pt x="91" y="144"/>
                  </a:lnTo>
                  <a:lnTo>
                    <a:pt x="93" y="150"/>
                  </a:lnTo>
                  <a:lnTo>
                    <a:pt x="97" y="159"/>
                  </a:lnTo>
                  <a:lnTo>
                    <a:pt x="99" y="169"/>
                  </a:lnTo>
                  <a:lnTo>
                    <a:pt x="99" y="175"/>
                  </a:lnTo>
                  <a:lnTo>
                    <a:pt x="99" y="178"/>
                  </a:lnTo>
                  <a:lnTo>
                    <a:pt x="97" y="180"/>
                  </a:lnTo>
                  <a:lnTo>
                    <a:pt x="93" y="178"/>
                  </a:lnTo>
                  <a:lnTo>
                    <a:pt x="88" y="173"/>
                  </a:lnTo>
                  <a:lnTo>
                    <a:pt x="82" y="167"/>
                  </a:lnTo>
                  <a:lnTo>
                    <a:pt x="72" y="158"/>
                  </a:lnTo>
                  <a:lnTo>
                    <a:pt x="67" y="148"/>
                  </a:lnTo>
                  <a:lnTo>
                    <a:pt x="63" y="142"/>
                  </a:lnTo>
                  <a:lnTo>
                    <a:pt x="59" y="135"/>
                  </a:lnTo>
                  <a:lnTo>
                    <a:pt x="55" y="129"/>
                  </a:lnTo>
                  <a:lnTo>
                    <a:pt x="51" y="123"/>
                  </a:lnTo>
                  <a:lnTo>
                    <a:pt x="48" y="116"/>
                  </a:lnTo>
                  <a:lnTo>
                    <a:pt x="44" y="110"/>
                  </a:lnTo>
                  <a:lnTo>
                    <a:pt x="40" y="102"/>
                  </a:lnTo>
                  <a:lnTo>
                    <a:pt x="36" y="99"/>
                  </a:lnTo>
                  <a:lnTo>
                    <a:pt x="32" y="91"/>
                  </a:lnTo>
                  <a:lnTo>
                    <a:pt x="29" y="85"/>
                  </a:lnTo>
                  <a:lnTo>
                    <a:pt x="25" y="78"/>
                  </a:lnTo>
                  <a:lnTo>
                    <a:pt x="21" y="72"/>
                  </a:lnTo>
                  <a:lnTo>
                    <a:pt x="15" y="59"/>
                  </a:lnTo>
                  <a:lnTo>
                    <a:pt x="11" y="51"/>
                  </a:lnTo>
                  <a:lnTo>
                    <a:pt x="6" y="42"/>
                  </a:lnTo>
                  <a:lnTo>
                    <a:pt x="4" y="36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Freeform 92"/>
            <p:cNvSpPr>
              <a:spLocks/>
            </p:cNvSpPr>
            <p:nvPr/>
          </p:nvSpPr>
          <p:spPr bwMode="auto">
            <a:xfrm>
              <a:off x="2690813" y="2420938"/>
              <a:ext cx="655637" cy="284163"/>
            </a:xfrm>
            <a:custGeom>
              <a:avLst/>
              <a:gdLst>
                <a:gd name="T0" fmla="*/ 2147483647 w 825"/>
                <a:gd name="T1" fmla="*/ 2147483647 h 359"/>
                <a:gd name="T2" fmla="*/ 2147483647 w 825"/>
                <a:gd name="T3" fmla="*/ 2147483647 h 359"/>
                <a:gd name="T4" fmla="*/ 2147483647 w 825"/>
                <a:gd name="T5" fmla="*/ 2147483647 h 359"/>
                <a:gd name="T6" fmla="*/ 2147483647 w 825"/>
                <a:gd name="T7" fmla="*/ 2147483647 h 359"/>
                <a:gd name="T8" fmla="*/ 2147483647 w 825"/>
                <a:gd name="T9" fmla="*/ 2147483647 h 359"/>
                <a:gd name="T10" fmla="*/ 2147483647 w 825"/>
                <a:gd name="T11" fmla="*/ 2147483647 h 359"/>
                <a:gd name="T12" fmla="*/ 0 w 825"/>
                <a:gd name="T13" fmla="*/ 2147483647 h 359"/>
                <a:gd name="T14" fmla="*/ 2147483647 w 825"/>
                <a:gd name="T15" fmla="*/ 2147483647 h 359"/>
                <a:gd name="T16" fmla="*/ 2147483647 w 825"/>
                <a:gd name="T17" fmla="*/ 2147483647 h 359"/>
                <a:gd name="T18" fmla="*/ 2147483647 w 825"/>
                <a:gd name="T19" fmla="*/ 2147483647 h 359"/>
                <a:gd name="T20" fmla="*/ 2147483647 w 825"/>
                <a:gd name="T21" fmla="*/ 2147483647 h 359"/>
                <a:gd name="T22" fmla="*/ 2147483647 w 825"/>
                <a:gd name="T23" fmla="*/ 2147483647 h 359"/>
                <a:gd name="T24" fmla="*/ 2147483647 w 825"/>
                <a:gd name="T25" fmla="*/ 2147483647 h 359"/>
                <a:gd name="T26" fmla="*/ 2147483647 w 825"/>
                <a:gd name="T27" fmla="*/ 2147483647 h 359"/>
                <a:gd name="T28" fmla="*/ 2147483647 w 825"/>
                <a:gd name="T29" fmla="*/ 2147483647 h 359"/>
                <a:gd name="T30" fmla="*/ 2147483647 w 825"/>
                <a:gd name="T31" fmla="*/ 2147483647 h 359"/>
                <a:gd name="T32" fmla="*/ 2147483647 w 825"/>
                <a:gd name="T33" fmla="*/ 2147483647 h 359"/>
                <a:gd name="T34" fmla="*/ 2147483647 w 825"/>
                <a:gd name="T35" fmla="*/ 2147483647 h 359"/>
                <a:gd name="T36" fmla="*/ 2147483647 w 825"/>
                <a:gd name="T37" fmla="*/ 2147483647 h 359"/>
                <a:gd name="T38" fmla="*/ 2147483647 w 825"/>
                <a:gd name="T39" fmla="*/ 2147483647 h 359"/>
                <a:gd name="T40" fmla="*/ 2147483647 w 825"/>
                <a:gd name="T41" fmla="*/ 2147483647 h 359"/>
                <a:gd name="T42" fmla="*/ 2147483647 w 825"/>
                <a:gd name="T43" fmla="*/ 2147483647 h 359"/>
                <a:gd name="T44" fmla="*/ 2147483647 w 825"/>
                <a:gd name="T45" fmla="*/ 2147483647 h 359"/>
                <a:gd name="T46" fmla="*/ 2147483647 w 825"/>
                <a:gd name="T47" fmla="*/ 2147483647 h 359"/>
                <a:gd name="T48" fmla="*/ 2147483647 w 825"/>
                <a:gd name="T49" fmla="*/ 2147483647 h 359"/>
                <a:gd name="T50" fmla="*/ 2147483647 w 825"/>
                <a:gd name="T51" fmla="*/ 2147483647 h 359"/>
                <a:gd name="T52" fmla="*/ 2147483647 w 825"/>
                <a:gd name="T53" fmla="*/ 2147483647 h 359"/>
                <a:gd name="T54" fmla="*/ 2147483647 w 825"/>
                <a:gd name="T55" fmla="*/ 2147483647 h 359"/>
                <a:gd name="T56" fmla="*/ 2147483647 w 825"/>
                <a:gd name="T57" fmla="*/ 2147483647 h 359"/>
                <a:gd name="T58" fmla="*/ 2147483647 w 825"/>
                <a:gd name="T59" fmla="*/ 2147483647 h 359"/>
                <a:gd name="T60" fmla="*/ 2147483647 w 825"/>
                <a:gd name="T61" fmla="*/ 2147483647 h 359"/>
                <a:gd name="T62" fmla="*/ 2147483647 w 825"/>
                <a:gd name="T63" fmla="*/ 2147483647 h 359"/>
                <a:gd name="T64" fmla="*/ 2147483647 w 825"/>
                <a:gd name="T65" fmla="*/ 2147483647 h 359"/>
                <a:gd name="T66" fmla="*/ 2147483647 w 825"/>
                <a:gd name="T67" fmla="*/ 2147483647 h 359"/>
                <a:gd name="T68" fmla="*/ 2147483647 w 825"/>
                <a:gd name="T69" fmla="*/ 2147483647 h 359"/>
                <a:gd name="T70" fmla="*/ 2147483647 w 825"/>
                <a:gd name="T71" fmla="*/ 2147483647 h 359"/>
                <a:gd name="T72" fmla="*/ 2147483647 w 825"/>
                <a:gd name="T73" fmla="*/ 2147483647 h 359"/>
                <a:gd name="T74" fmla="*/ 2147483647 w 825"/>
                <a:gd name="T75" fmla="*/ 2147483647 h 359"/>
                <a:gd name="T76" fmla="*/ 2147483647 w 825"/>
                <a:gd name="T77" fmla="*/ 2147483647 h 359"/>
                <a:gd name="T78" fmla="*/ 2147483647 w 825"/>
                <a:gd name="T79" fmla="*/ 2147483647 h 359"/>
                <a:gd name="T80" fmla="*/ 2147483647 w 825"/>
                <a:gd name="T81" fmla="*/ 2147483647 h 359"/>
                <a:gd name="T82" fmla="*/ 2147483647 w 825"/>
                <a:gd name="T83" fmla="*/ 2147483647 h 359"/>
                <a:gd name="T84" fmla="*/ 2147483647 w 825"/>
                <a:gd name="T85" fmla="*/ 2147483647 h 359"/>
                <a:gd name="T86" fmla="*/ 2147483647 w 825"/>
                <a:gd name="T87" fmla="*/ 2147483647 h 359"/>
                <a:gd name="T88" fmla="*/ 2147483647 w 825"/>
                <a:gd name="T89" fmla="*/ 2147483647 h 359"/>
                <a:gd name="T90" fmla="*/ 2147483647 w 825"/>
                <a:gd name="T91" fmla="*/ 2147483647 h 359"/>
                <a:gd name="T92" fmla="*/ 2147483647 w 825"/>
                <a:gd name="T93" fmla="*/ 2147483647 h 359"/>
                <a:gd name="T94" fmla="*/ 2147483647 w 825"/>
                <a:gd name="T95" fmla="*/ 2147483647 h 359"/>
                <a:gd name="T96" fmla="*/ 2147483647 w 825"/>
                <a:gd name="T97" fmla="*/ 2147483647 h 359"/>
                <a:gd name="T98" fmla="*/ 2147483647 w 825"/>
                <a:gd name="T99" fmla="*/ 2147483647 h 359"/>
                <a:gd name="T100" fmla="*/ 2147483647 w 825"/>
                <a:gd name="T101" fmla="*/ 2147483647 h 359"/>
                <a:gd name="T102" fmla="*/ 2147483647 w 825"/>
                <a:gd name="T103" fmla="*/ 2147483647 h 359"/>
                <a:gd name="T104" fmla="*/ 2147483647 w 825"/>
                <a:gd name="T105" fmla="*/ 2147483647 h 359"/>
                <a:gd name="T106" fmla="*/ 2147483647 w 825"/>
                <a:gd name="T107" fmla="*/ 2147483647 h 359"/>
                <a:gd name="T108" fmla="*/ 2147483647 w 825"/>
                <a:gd name="T109" fmla="*/ 2147483647 h 359"/>
                <a:gd name="T110" fmla="*/ 2147483647 w 825"/>
                <a:gd name="T111" fmla="*/ 2147483647 h 359"/>
                <a:gd name="T112" fmla="*/ 2147483647 w 825"/>
                <a:gd name="T113" fmla="*/ 2147483647 h 359"/>
                <a:gd name="T114" fmla="*/ 2147483647 w 825"/>
                <a:gd name="T115" fmla="*/ 2147483647 h 359"/>
                <a:gd name="T116" fmla="*/ 2147483647 w 825"/>
                <a:gd name="T117" fmla="*/ 2147483647 h 35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25"/>
                <a:gd name="T178" fmla="*/ 0 h 359"/>
                <a:gd name="T179" fmla="*/ 825 w 825"/>
                <a:gd name="T180" fmla="*/ 359 h 35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25" h="359">
                  <a:moveTo>
                    <a:pt x="222" y="0"/>
                  </a:moveTo>
                  <a:lnTo>
                    <a:pt x="207" y="2"/>
                  </a:lnTo>
                  <a:lnTo>
                    <a:pt x="194" y="6"/>
                  </a:lnTo>
                  <a:lnTo>
                    <a:pt x="180" y="10"/>
                  </a:lnTo>
                  <a:lnTo>
                    <a:pt x="169" y="14"/>
                  </a:lnTo>
                  <a:lnTo>
                    <a:pt x="156" y="17"/>
                  </a:lnTo>
                  <a:lnTo>
                    <a:pt x="144" y="21"/>
                  </a:lnTo>
                  <a:lnTo>
                    <a:pt x="135" y="25"/>
                  </a:lnTo>
                  <a:lnTo>
                    <a:pt x="123" y="31"/>
                  </a:lnTo>
                  <a:lnTo>
                    <a:pt x="114" y="34"/>
                  </a:lnTo>
                  <a:lnTo>
                    <a:pt x="102" y="40"/>
                  </a:lnTo>
                  <a:lnTo>
                    <a:pt x="95" y="44"/>
                  </a:lnTo>
                  <a:lnTo>
                    <a:pt x="85" y="50"/>
                  </a:lnTo>
                  <a:lnTo>
                    <a:pt x="78" y="53"/>
                  </a:lnTo>
                  <a:lnTo>
                    <a:pt x="68" y="59"/>
                  </a:lnTo>
                  <a:lnTo>
                    <a:pt x="63" y="65"/>
                  </a:lnTo>
                  <a:lnTo>
                    <a:pt x="57" y="71"/>
                  </a:lnTo>
                  <a:lnTo>
                    <a:pt x="49" y="76"/>
                  </a:lnTo>
                  <a:lnTo>
                    <a:pt x="42" y="82"/>
                  </a:lnTo>
                  <a:lnTo>
                    <a:pt x="36" y="88"/>
                  </a:lnTo>
                  <a:lnTo>
                    <a:pt x="32" y="95"/>
                  </a:lnTo>
                  <a:lnTo>
                    <a:pt x="25" y="101"/>
                  </a:lnTo>
                  <a:lnTo>
                    <a:pt x="21" y="107"/>
                  </a:lnTo>
                  <a:lnTo>
                    <a:pt x="17" y="112"/>
                  </a:lnTo>
                  <a:lnTo>
                    <a:pt x="15" y="120"/>
                  </a:lnTo>
                  <a:lnTo>
                    <a:pt x="11" y="126"/>
                  </a:lnTo>
                  <a:lnTo>
                    <a:pt x="7" y="131"/>
                  </a:lnTo>
                  <a:lnTo>
                    <a:pt x="4" y="139"/>
                  </a:lnTo>
                  <a:lnTo>
                    <a:pt x="4" y="145"/>
                  </a:lnTo>
                  <a:lnTo>
                    <a:pt x="2" y="152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90"/>
                  </a:lnTo>
                  <a:lnTo>
                    <a:pt x="2" y="196"/>
                  </a:lnTo>
                  <a:lnTo>
                    <a:pt x="2" y="202"/>
                  </a:lnTo>
                  <a:lnTo>
                    <a:pt x="4" y="209"/>
                  </a:lnTo>
                  <a:lnTo>
                    <a:pt x="6" y="215"/>
                  </a:lnTo>
                  <a:lnTo>
                    <a:pt x="9" y="223"/>
                  </a:lnTo>
                  <a:lnTo>
                    <a:pt x="15" y="232"/>
                  </a:lnTo>
                  <a:lnTo>
                    <a:pt x="23" y="245"/>
                  </a:lnTo>
                  <a:lnTo>
                    <a:pt x="26" y="251"/>
                  </a:lnTo>
                  <a:lnTo>
                    <a:pt x="32" y="257"/>
                  </a:lnTo>
                  <a:lnTo>
                    <a:pt x="36" y="263"/>
                  </a:lnTo>
                  <a:lnTo>
                    <a:pt x="44" y="270"/>
                  </a:lnTo>
                  <a:lnTo>
                    <a:pt x="49" y="274"/>
                  </a:lnTo>
                  <a:lnTo>
                    <a:pt x="53" y="280"/>
                  </a:lnTo>
                  <a:lnTo>
                    <a:pt x="61" y="285"/>
                  </a:lnTo>
                  <a:lnTo>
                    <a:pt x="68" y="289"/>
                  </a:lnTo>
                  <a:lnTo>
                    <a:pt x="74" y="295"/>
                  </a:lnTo>
                  <a:lnTo>
                    <a:pt x="82" y="299"/>
                  </a:lnTo>
                  <a:lnTo>
                    <a:pt x="89" y="302"/>
                  </a:lnTo>
                  <a:lnTo>
                    <a:pt x="99" y="308"/>
                  </a:lnTo>
                  <a:lnTo>
                    <a:pt x="106" y="312"/>
                  </a:lnTo>
                  <a:lnTo>
                    <a:pt x="116" y="316"/>
                  </a:lnTo>
                  <a:lnTo>
                    <a:pt x="125" y="321"/>
                  </a:lnTo>
                  <a:lnTo>
                    <a:pt x="135" y="325"/>
                  </a:lnTo>
                  <a:lnTo>
                    <a:pt x="144" y="329"/>
                  </a:lnTo>
                  <a:lnTo>
                    <a:pt x="156" y="331"/>
                  </a:lnTo>
                  <a:lnTo>
                    <a:pt x="167" y="335"/>
                  </a:lnTo>
                  <a:lnTo>
                    <a:pt x="179" y="340"/>
                  </a:lnTo>
                  <a:lnTo>
                    <a:pt x="188" y="340"/>
                  </a:lnTo>
                  <a:lnTo>
                    <a:pt x="199" y="344"/>
                  </a:lnTo>
                  <a:lnTo>
                    <a:pt x="211" y="344"/>
                  </a:lnTo>
                  <a:lnTo>
                    <a:pt x="222" y="348"/>
                  </a:lnTo>
                  <a:lnTo>
                    <a:pt x="232" y="350"/>
                  </a:lnTo>
                  <a:lnTo>
                    <a:pt x="245" y="352"/>
                  </a:lnTo>
                  <a:lnTo>
                    <a:pt x="256" y="352"/>
                  </a:lnTo>
                  <a:lnTo>
                    <a:pt x="268" y="356"/>
                  </a:lnTo>
                  <a:lnTo>
                    <a:pt x="279" y="356"/>
                  </a:lnTo>
                  <a:lnTo>
                    <a:pt x="291" y="356"/>
                  </a:lnTo>
                  <a:lnTo>
                    <a:pt x="302" y="358"/>
                  </a:lnTo>
                  <a:lnTo>
                    <a:pt x="313" y="358"/>
                  </a:lnTo>
                  <a:lnTo>
                    <a:pt x="325" y="358"/>
                  </a:lnTo>
                  <a:lnTo>
                    <a:pt x="336" y="358"/>
                  </a:lnTo>
                  <a:lnTo>
                    <a:pt x="350" y="358"/>
                  </a:lnTo>
                  <a:lnTo>
                    <a:pt x="361" y="359"/>
                  </a:lnTo>
                  <a:lnTo>
                    <a:pt x="372" y="358"/>
                  </a:lnTo>
                  <a:lnTo>
                    <a:pt x="382" y="358"/>
                  </a:lnTo>
                  <a:lnTo>
                    <a:pt x="393" y="358"/>
                  </a:lnTo>
                  <a:lnTo>
                    <a:pt x="407" y="358"/>
                  </a:lnTo>
                  <a:lnTo>
                    <a:pt x="416" y="356"/>
                  </a:lnTo>
                  <a:lnTo>
                    <a:pt x="429" y="356"/>
                  </a:lnTo>
                  <a:lnTo>
                    <a:pt x="439" y="354"/>
                  </a:lnTo>
                  <a:lnTo>
                    <a:pt x="452" y="354"/>
                  </a:lnTo>
                  <a:lnTo>
                    <a:pt x="462" y="352"/>
                  </a:lnTo>
                  <a:lnTo>
                    <a:pt x="473" y="350"/>
                  </a:lnTo>
                  <a:lnTo>
                    <a:pt x="485" y="348"/>
                  </a:lnTo>
                  <a:lnTo>
                    <a:pt x="496" y="348"/>
                  </a:lnTo>
                  <a:lnTo>
                    <a:pt x="505" y="344"/>
                  </a:lnTo>
                  <a:lnTo>
                    <a:pt x="519" y="344"/>
                  </a:lnTo>
                  <a:lnTo>
                    <a:pt x="528" y="342"/>
                  </a:lnTo>
                  <a:lnTo>
                    <a:pt x="540" y="340"/>
                  </a:lnTo>
                  <a:lnTo>
                    <a:pt x="549" y="337"/>
                  </a:lnTo>
                  <a:lnTo>
                    <a:pt x="559" y="335"/>
                  </a:lnTo>
                  <a:lnTo>
                    <a:pt x="570" y="331"/>
                  </a:lnTo>
                  <a:lnTo>
                    <a:pt x="580" y="329"/>
                  </a:lnTo>
                  <a:lnTo>
                    <a:pt x="591" y="327"/>
                  </a:lnTo>
                  <a:lnTo>
                    <a:pt x="600" y="323"/>
                  </a:lnTo>
                  <a:lnTo>
                    <a:pt x="610" y="321"/>
                  </a:lnTo>
                  <a:lnTo>
                    <a:pt x="621" y="320"/>
                  </a:lnTo>
                  <a:lnTo>
                    <a:pt x="629" y="314"/>
                  </a:lnTo>
                  <a:lnTo>
                    <a:pt x="639" y="312"/>
                  </a:lnTo>
                  <a:lnTo>
                    <a:pt x="648" y="308"/>
                  </a:lnTo>
                  <a:lnTo>
                    <a:pt x="658" y="304"/>
                  </a:lnTo>
                  <a:lnTo>
                    <a:pt x="665" y="301"/>
                  </a:lnTo>
                  <a:lnTo>
                    <a:pt x="675" y="299"/>
                  </a:lnTo>
                  <a:lnTo>
                    <a:pt x="684" y="295"/>
                  </a:lnTo>
                  <a:lnTo>
                    <a:pt x="694" y="291"/>
                  </a:lnTo>
                  <a:lnTo>
                    <a:pt x="701" y="287"/>
                  </a:lnTo>
                  <a:lnTo>
                    <a:pt x="709" y="282"/>
                  </a:lnTo>
                  <a:lnTo>
                    <a:pt x="716" y="278"/>
                  </a:lnTo>
                  <a:lnTo>
                    <a:pt x="724" y="274"/>
                  </a:lnTo>
                  <a:lnTo>
                    <a:pt x="730" y="270"/>
                  </a:lnTo>
                  <a:lnTo>
                    <a:pt x="737" y="266"/>
                  </a:lnTo>
                  <a:lnTo>
                    <a:pt x="745" y="263"/>
                  </a:lnTo>
                  <a:lnTo>
                    <a:pt x="753" y="259"/>
                  </a:lnTo>
                  <a:lnTo>
                    <a:pt x="758" y="255"/>
                  </a:lnTo>
                  <a:lnTo>
                    <a:pt x="764" y="251"/>
                  </a:lnTo>
                  <a:lnTo>
                    <a:pt x="770" y="245"/>
                  </a:lnTo>
                  <a:lnTo>
                    <a:pt x="777" y="242"/>
                  </a:lnTo>
                  <a:lnTo>
                    <a:pt x="787" y="232"/>
                  </a:lnTo>
                  <a:lnTo>
                    <a:pt x="798" y="224"/>
                  </a:lnTo>
                  <a:lnTo>
                    <a:pt x="806" y="215"/>
                  </a:lnTo>
                  <a:lnTo>
                    <a:pt x="813" y="207"/>
                  </a:lnTo>
                  <a:lnTo>
                    <a:pt x="817" y="196"/>
                  </a:lnTo>
                  <a:lnTo>
                    <a:pt x="821" y="188"/>
                  </a:lnTo>
                  <a:lnTo>
                    <a:pt x="825" y="179"/>
                  </a:lnTo>
                  <a:lnTo>
                    <a:pt x="825" y="169"/>
                  </a:lnTo>
                  <a:lnTo>
                    <a:pt x="825" y="160"/>
                  </a:lnTo>
                  <a:lnTo>
                    <a:pt x="825" y="152"/>
                  </a:lnTo>
                  <a:lnTo>
                    <a:pt x="821" y="143"/>
                  </a:lnTo>
                  <a:lnTo>
                    <a:pt x="819" y="135"/>
                  </a:lnTo>
                  <a:lnTo>
                    <a:pt x="815" y="126"/>
                  </a:lnTo>
                  <a:lnTo>
                    <a:pt x="811" y="120"/>
                  </a:lnTo>
                  <a:lnTo>
                    <a:pt x="806" y="110"/>
                  </a:lnTo>
                  <a:lnTo>
                    <a:pt x="800" y="103"/>
                  </a:lnTo>
                  <a:lnTo>
                    <a:pt x="794" y="97"/>
                  </a:lnTo>
                  <a:lnTo>
                    <a:pt x="789" y="90"/>
                  </a:lnTo>
                  <a:lnTo>
                    <a:pt x="781" y="82"/>
                  </a:lnTo>
                  <a:lnTo>
                    <a:pt x="775" y="76"/>
                  </a:lnTo>
                  <a:lnTo>
                    <a:pt x="768" y="69"/>
                  </a:lnTo>
                  <a:lnTo>
                    <a:pt x="760" y="63"/>
                  </a:lnTo>
                  <a:lnTo>
                    <a:pt x="753" y="59"/>
                  </a:lnTo>
                  <a:lnTo>
                    <a:pt x="747" y="53"/>
                  </a:lnTo>
                  <a:lnTo>
                    <a:pt x="739" y="48"/>
                  </a:lnTo>
                  <a:lnTo>
                    <a:pt x="734" y="46"/>
                  </a:lnTo>
                  <a:lnTo>
                    <a:pt x="728" y="40"/>
                  </a:lnTo>
                  <a:lnTo>
                    <a:pt x="722" y="38"/>
                  </a:lnTo>
                  <a:lnTo>
                    <a:pt x="716" y="34"/>
                  </a:lnTo>
                  <a:lnTo>
                    <a:pt x="713" y="33"/>
                  </a:lnTo>
                  <a:lnTo>
                    <a:pt x="707" y="29"/>
                  </a:lnTo>
                  <a:lnTo>
                    <a:pt x="713" y="33"/>
                  </a:lnTo>
                  <a:lnTo>
                    <a:pt x="718" y="38"/>
                  </a:lnTo>
                  <a:lnTo>
                    <a:pt x="728" y="46"/>
                  </a:lnTo>
                  <a:lnTo>
                    <a:pt x="735" y="55"/>
                  </a:lnTo>
                  <a:lnTo>
                    <a:pt x="747" y="67"/>
                  </a:lnTo>
                  <a:lnTo>
                    <a:pt x="751" y="71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70" y="93"/>
                  </a:lnTo>
                  <a:lnTo>
                    <a:pt x="773" y="99"/>
                  </a:lnTo>
                  <a:lnTo>
                    <a:pt x="777" y="105"/>
                  </a:lnTo>
                  <a:lnTo>
                    <a:pt x="783" y="112"/>
                  </a:lnTo>
                  <a:lnTo>
                    <a:pt x="787" y="122"/>
                  </a:lnTo>
                  <a:lnTo>
                    <a:pt x="791" y="128"/>
                  </a:lnTo>
                  <a:lnTo>
                    <a:pt x="794" y="137"/>
                  </a:lnTo>
                  <a:lnTo>
                    <a:pt x="796" y="143"/>
                  </a:lnTo>
                  <a:lnTo>
                    <a:pt x="800" y="152"/>
                  </a:lnTo>
                  <a:lnTo>
                    <a:pt x="800" y="158"/>
                  </a:lnTo>
                  <a:lnTo>
                    <a:pt x="800" y="167"/>
                  </a:lnTo>
                  <a:lnTo>
                    <a:pt x="800" y="173"/>
                  </a:lnTo>
                  <a:lnTo>
                    <a:pt x="800" y="183"/>
                  </a:lnTo>
                  <a:lnTo>
                    <a:pt x="798" y="188"/>
                  </a:lnTo>
                  <a:lnTo>
                    <a:pt x="796" y="196"/>
                  </a:lnTo>
                  <a:lnTo>
                    <a:pt x="791" y="204"/>
                  </a:lnTo>
                  <a:lnTo>
                    <a:pt x="787" y="211"/>
                  </a:lnTo>
                  <a:lnTo>
                    <a:pt x="779" y="219"/>
                  </a:lnTo>
                  <a:lnTo>
                    <a:pt x="772" y="224"/>
                  </a:lnTo>
                  <a:lnTo>
                    <a:pt x="762" y="232"/>
                  </a:lnTo>
                  <a:lnTo>
                    <a:pt x="751" y="238"/>
                  </a:lnTo>
                  <a:lnTo>
                    <a:pt x="743" y="242"/>
                  </a:lnTo>
                  <a:lnTo>
                    <a:pt x="737" y="245"/>
                  </a:lnTo>
                  <a:lnTo>
                    <a:pt x="730" y="249"/>
                  </a:lnTo>
                  <a:lnTo>
                    <a:pt x="724" y="251"/>
                  </a:lnTo>
                  <a:lnTo>
                    <a:pt x="716" y="255"/>
                  </a:lnTo>
                  <a:lnTo>
                    <a:pt x="709" y="259"/>
                  </a:lnTo>
                  <a:lnTo>
                    <a:pt x="701" y="261"/>
                  </a:lnTo>
                  <a:lnTo>
                    <a:pt x="694" y="266"/>
                  </a:lnTo>
                  <a:lnTo>
                    <a:pt x="684" y="268"/>
                  </a:lnTo>
                  <a:lnTo>
                    <a:pt x="677" y="272"/>
                  </a:lnTo>
                  <a:lnTo>
                    <a:pt x="667" y="274"/>
                  </a:lnTo>
                  <a:lnTo>
                    <a:pt x="658" y="278"/>
                  </a:lnTo>
                  <a:lnTo>
                    <a:pt x="648" y="282"/>
                  </a:lnTo>
                  <a:lnTo>
                    <a:pt x="639" y="285"/>
                  </a:lnTo>
                  <a:lnTo>
                    <a:pt x="629" y="287"/>
                  </a:lnTo>
                  <a:lnTo>
                    <a:pt x="619" y="291"/>
                  </a:lnTo>
                  <a:lnTo>
                    <a:pt x="608" y="293"/>
                  </a:lnTo>
                  <a:lnTo>
                    <a:pt x="599" y="297"/>
                  </a:lnTo>
                  <a:lnTo>
                    <a:pt x="587" y="301"/>
                  </a:lnTo>
                  <a:lnTo>
                    <a:pt x="578" y="302"/>
                  </a:lnTo>
                  <a:lnTo>
                    <a:pt x="566" y="306"/>
                  </a:lnTo>
                  <a:lnTo>
                    <a:pt x="557" y="308"/>
                  </a:lnTo>
                  <a:lnTo>
                    <a:pt x="545" y="312"/>
                  </a:lnTo>
                  <a:lnTo>
                    <a:pt x="536" y="314"/>
                  </a:lnTo>
                  <a:lnTo>
                    <a:pt x="523" y="316"/>
                  </a:lnTo>
                  <a:lnTo>
                    <a:pt x="513" y="318"/>
                  </a:lnTo>
                  <a:lnTo>
                    <a:pt x="500" y="320"/>
                  </a:lnTo>
                  <a:lnTo>
                    <a:pt x="490" y="321"/>
                  </a:lnTo>
                  <a:lnTo>
                    <a:pt x="477" y="323"/>
                  </a:lnTo>
                  <a:lnTo>
                    <a:pt x="466" y="325"/>
                  </a:lnTo>
                  <a:lnTo>
                    <a:pt x="454" y="327"/>
                  </a:lnTo>
                  <a:lnTo>
                    <a:pt x="443" y="329"/>
                  </a:lnTo>
                  <a:lnTo>
                    <a:pt x="431" y="329"/>
                  </a:lnTo>
                  <a:lnTo>
                    <a:pt x="420" y="331"/>
                  </a:lnTo>
                  <a:lnTo>
                    <a:pt x="409" y="331"/>
                  </a:lnTo>
                  <a:lnTo>
                    <a:pt x="397" y="333"/>
                  </a:lnTo>
                  <a:lnTo>
                    <a:pt x="386" y="333"/>
                  </a:lnTo>
                  <a:lnTo>
                    <a:pt x="374" y="335"/>
                  </a:lnTo>
                  <a:lnTo>
                    <a:pt x="363" y="335"/>
                  </a:lnTo>
                  <a:lnTo>
                    <a:pt x="351" y="337"/>
                  </a:lnTo>
                  <a:lnTo>
                    <a:pt x="340" y="337"/>
                  </a:lnTo>
                  <a:lnTo>
                    <a:pt x="329" y="337"/>
                  </a:lnTo>
                  <a:lnTo>
                    <a:pt x="317" y="337"/>
                  </a:lnTo>
                  <a:lnTo>
                    <a:pt x="306" y="337"/>
                  </a:lnTo>
                  <a:lnTo>
                    <a:pt x="294" y="335"/>
                  </a:lnTo>
                  <a:lnTo>
                    <a:pt x="285" y="335"/>
                  </a:lnTo>
                  <a:lnTo>
                    <a:pt x="274" y="333"/>
                  </a:lnTo>
                  <a:lnTo>
                    <a:pt x="264" y="333"/>
                  </a:lnTo>
                  <a:lnTo>
                    <a:pt x="253" y="331"/>
                  </a:lnTo>
                  <a:lnTo>
                    <a:pt x="243" y="329"/>
                  </a:lnTo>
                  <a:lnTo>
                    <a:pt x="234" y="329"/>
                  </a:lnTo>
                  <a:lnTo>
                    <a:pt x="224" y="327"/>
                  </a:lnTo>
                  <a:lnTo>
                    <a:pt x="215" y="323"/>
                  </a:lnTo>
                  <a:lnTo>
                    <a:pt x="205" y="323"/>
                  </a:lnTo>
                  <a:lnTo>
                    <a:pt x="196" y="320"/>
                  </a:lnTo>
                  <a:lnTo>
                    <a:pt x="188" y="320"/>
                  </a:lnTo>
                  <a:lnTo>
                    <a:pt x="179" y="316"/>
                  </a:lnTo>
                  <a:lnTo>
                    <a:pt x="171" y="312"/>
                  </a:lnTo>
                  <a:lnTo>
                    <a:pt x="163" y="308"/>
                  </a:lnTo>
                  <a:lnTo>
                    <a:pt x="154" y="306"/>
                  </a:lnTo>
                  <a:lnTo>
                    <a:pt x="146" y="302"/>
                  </a:lnTo>
                  <a:lnTo>
                    <a:pt x="140" y="299"/>
                  </a:lnTo>
                  <a:lnTo>
                    <a:pt x="135" y="295"/>
                  </a:lnTo>
                  <a:lnTo>
                    <a:pt x="127" y="293"/>
                  </a:lnTo>
                  <a:lnTo>
                    <a:pt x="121" y="289"/>
                  </a:lnTo>
                  <a:lnTo>
                    <a:pt x="114" y="285"/>
                  </a:lnTo>
                  <a:lnTo>
                    <a:pt x="108" y="280"/>
                  </a:lnTo>
                  <a:lnTo>
                    <a:pt x="102" y="278"/>
                  </a:lnTo>
                  <a:lnTo>
                    <a:pt x="93" y="270"/>
                  </a:lnTo>
                  <a:lnTo>
                    <a:pt x="85" y="261"/>
                  </a:lnTo>
                  <a:lnTo>
                    <a:pt x="76" y="253"/>
                  </a:lnTo>
                  <a:lnTo>
                    <a:pt x="68" y="244"/>
                  </a:lnTo>
                  <a:lnTo>
                    <a:pt x="63" y="236"/>
                  </a:lnTo>
                  <a:lnTo>
                    <a:pt x="59" y="226"/>
                  </a:lnTo>
                  <a:lnTo>
                    <a:pt x="53" y="217"/>
                  </a:lnTo>
                  <a:lnTo>
                    <a:pt x="51" y="209"/>
                  </a:lnTo>
                  <a:lnTo>
                    <a:pt x="49" y="200"/>
                  </a:lnTo>
                  <a:lnTo>
                    <a:pt x="49" y="192"/>
                  </a:lnTo>
                  <a:lnTo>
                    <a:pt x="45" y="183"/>
                  </a:lnTo>
                  <a:lnTo>
                    <a:pt x="47" y="173"/>
                  </a:lnTo>
                  <a:lnTo>
                    <a:pt x="47" y="166"/>
                  </a:lnTo>
                  <a:lnTo>
                    <a:pt x="49" y="158"/>
                  </a:lnTo>
                  <a:lnTo>
                    <a:pt x="51" y="147"/>
                  </a:lnTo>
                  <a:lnTo>
                    <a:pt x="53" y="139"/>
                  </a:lnTo>
                  <a:lnTo>
                    <a:pt x="57" y="131"/>
                  </a:lnTo>
                  <a:lnTo>
                    <a:pt x="61" y="126"/>
                  </a:lnTo>
                  <a:lnTo>
                    <a:pt x="64" y="118"/>
                  </a:lnTo>
                  <a:lnTo>
                    <a:pt x="70" y="110"/>
                  </a:lnTo>
                  <a:lnTo>
                    <a:pt x="74" y="105"/>
                  </a:lnTo>
                  <a:lnTo>
                    <a:pt x="82" y="101"/>
                  </a:lnTo>
                  <a:lnTo>
                    <a:pt x="87" y="93"/>
                  </a:lnTo>
                  <a:lnTo>
                    <a:pt x="93" y="90"/>
                  </a:lnTo>
                  <a:lnTo>
                    <a:pt x="101" y="86"/>
                  </a:lnTo>
                  <a:lnTo>
                    <a:pt x="108" y="82"/>
                  </a:lnTo>
                  <a:lnTo>
                    <a:pt x="116" y="78"/>
                  </a:lnTo>
                  <a:lnTo>
                    <a:pt x="121" y="74"/>
                  </a:lnTo>
                  <a:lnTo>
                    <a:pt x="129" y="71"/>
                  </a:lnTo>
                  <a:lnTo>
                    <a:pt x="137" y="69"/>
                  </a:lnTo>
                  <a:lnTo>
                    <a:pt x="142" y="65"/>
                  </a:lnTo>
                  <a:lnTo>
                    <a:pt x="148" y="63"/>
                  </a:lnTo>
                  <a:lnTo>
                    <a:pt x="154" y="61"/>
                  </a:lnTo>
                  <a:lnTo>
                    <a:pt x="159" y="59"/>
                  </a:lnTo>
                  <a:lnTo>
                    <a:pt x="171" y="53"/>
                  </a:lnTo>
                  <a:lnTo>
                    <a:pt x="180" y="48"/>
                  </a:lnTo>
                  <a:lnTo>
                    <a:pt x="188" y="46"/>
                  </a:lnTo>
                  <a:lnTo>
                    <a:pt x="198" y="42"/>
                  </a:lnTo>
                  <a:lnTo>
                    <a:pt x="203" y="38"/>
                  </a:lnTo>
                  <a:lnTo>
                    <a:pt x="211" y="34"/>
                  </a:lnTo>
                  <a:lnTo>
                    <a:pt x="215" y="33"/>
                  </a:lnTo>
                  <a:lnTo>
                    <a:pt x="220" y="33"/>
                  </a:lnTo>
                  <a:lnTo>
                    <a:pt x="226" y="31"/>
                  </a:lnTo>
                  <a:lnTo>
                    <a:pt x="228" y="3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79" name="Freeform 93"/>
            <p:cNvSpPr>
              <a:spLocks/>
            </p:cNvSpPr>
            <p:nvPr/>
          </p:nvSpPr>
          <p:spPr bwMode="auto">
            <a:xfrm>
              <a:off x="2679700" y="2608263"/>
              <a:ext cx="33337" cy="200025"/>
            </a:xfrm>
            <a:custGeom>
              <a:avLst/>
              <a:gdLst>
                <a:gd name="T0" fmla="*/ 2147483647 w 41"/>
                <a:gd name="T1" fmla="*/ 2147483647 h 251"/>
                <a:gd name="T2" fmla="*/ 2147483647 w 41"/>
                <a:gd name="T3" fmla="*/ 2147483647 h 251"/>
                <a:gd name="T4" fmla="*/ 2147483647 w 41"/>
                <a:gd name="T5" fmla="*/ 2147483647 h 251"/>
                <a:gd name="T6" fmla="*/ 2147483647 w 41"/>
                <a:gd name="T7" fmla="*/ 2147483647 h 251"/>
                <a:gd name="T8" fmla="*/ 2147483647 w 41"/>
                <a:gd name="T9" fmla="*/ 2147483647 h 251"/>
                <a:gd name="T10" fmla="*/ 2147483647 w 41"/>
                <a:gd name="T11" fmla="*/ 2147483647 h 251"/>
                <a:gd name="T12" fmla="*/ 2147483647 w 41"/>
                <a:gd name="T13" fmla="*/ 2147483647 h 251"/>
                <a:gd name="T14" fmla="*/ 2147483647 w 41"/>
                <a:gd name="T15" fmla="*/ 2147483647 h 251"/>
                <a:gd name="T16" fmla="*/ 2147483647 w 41"/>
                <a:gd name="T17" fmla="*/ 2147483647 h 251"/>
                <a:gd name="T18" fmla="*/ 2147483647 w 41"/>
                <a:gd name="T19" fmla="*/ 2147483647 h 251"/>
                <a:gd name="T20" fmla="*/ 0 w 41"/>
                <a:gd name="T21" fmla="*/ 2147483647 h 251"/>
                <a:gd name="T22" fmla="*/ 0 w 41"/>
                <a:gd name="T23" fmla="*/ 2147483647 h 251"/>
                <a:gd name="T24" fmla="*/ 0 w 41"/>
                <a:gd name="T25" fmla="*/ 2147483647 h 251"/>
                <a:gd name="T26" fmla="*/ 2147483647 w 41"/>
                <a:gd name="T27" fmla="*/ 2147483647 h 251"/>
                <a:gd name="T28" fmla="*/ 2147483647 w 41"/>
                <a:gd name="T29" fmla="*/ 2147483647 h 251"/>
                <a:gd name="T30" fmla="*/ 2147483647 w 41"/>
                <a:gd name="T31" fmla="*/ 2147483647 h 251"/>
                <a:gd name="T32" fmla="*/ 2147483647 w 41"/>
                <a:gd name="T33" fmla="*/ 2147483647 h 251"/>
                <a:gd name="T34" fmla="*/ 2147483647 w 41"/>
                <a:gd name="T35" fmla="*/ 2147483647 h 251"/>
                <a:gd name="T36" fmla="*/ 2147483647 w 41"/>
                <a:gd name="T37" fmla="*/ 2147483647 h 251"/>
                <a:gd name="T38" fmla="*/ 2147483647 w 41"/>
                <a:gd name="T39" fmla="*/ 2147483647 h 251"/>
                <a:gd name="T40" fmla="*/ 2147483647 w 41"/>
                <a:gd name="T41" fmla="*/ 2147483647 h 251"/>
                <a:gd name="T42" fmla="*/ 2147483647 w 41"/>
                <a:gd name="T43" fmla="*/ 2147483647 h 251"/>
                <a:gd name="T44" fmla="*/ 2147483647 w 41"/>
                <a:gd name="T45" fmla="*/ 2147483647 h 251"/>
                <a:gd name="T46" fmla="*/ 2147483647 w 41"/>
                <a:gd name="T47" fmla="*/ 2147483647 h 251"/>
                <a:gd name="T48" fmla="*/ 2147483647 w 41"/>
                <a:gd name="T49" fmla="*/ 2147483647 h 251"/>
                <a:gd name="T50" fmla="*/ 2147483647 w 41"/>
                <a:gd name="T51" fmla="*/ 2147483647 h 251"/>
                <a:gd name="T52" fmla="*/ 2147483647 w 41"/>
                <a:gd name="T53" fmla="*/ 2147483647 h 251"/>
                <a:gd name="T54" fmla="*/ 2147483647 w 41"/>
                <a:gd name="T55" fmla="*/ 2147483647 h 251"/>
                <a:gd name="T56" fmla="*/ 2147483647 w 41"/>
                <a:gd name="T57" fmla="*/ 2147483647 h 251"/>
                <a:gd name="T58" fmla="*/ 2147483647 w 41"/>
                <a:gd name="T59" fmla="*/ 2147483647 h 251"/>
                <a:gd name="T60" fmla="*/ 2147483647 w 41"/>
                <a:gd name="T61" fmla="*/ 2147483647 h 251"/>
                <a:gd name="T62" fmla="*/ 2147483647 w 41"/>
                <a:gd name="T63" fmla="*/ 0 h 25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251"/>
                <a:gd name="T98" fmla="*/ 41 w 41"/>
                <a:gd name="T99" fmla="*/ 251 h 25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251">
                  <a:moveTo>
                    <a:pt x="2" y="0"/>
                  </a:moveTo>
                  <a:lnTo>
                    <a:pt x="2" y="9"/>
                  </a:lnTo>
                  <a:lnTo>
                    <a:pt x="3" y="19"/>
                  </a:lnTo>
                  <a:lnTo>
                    <a:pt x="3" y="28"/>
                  </a:lnTo>
                  <a:lnTo>
                    <a:pt x="5" y="42"/>
                  </a:lnTo>
                  <a:lnTo>
                    <a:pt x="5" y="51"/>
                  </a:lnTo>
                  <a:lnTo>
                    <a:pt x="5" y="63"/>
                  </a:lnTo>
                  <a:lnTo>
                    <a:pt x="5" y="74"/>
                  </a:lnTo>
                  <a:lnTo>
                    <a:pt x="5" y="85"/>
                  </a:lnTo>
                  <a:lnTo>
                    <a:pt x="3" y="97"/>
                  </a:lnTo>
                  <a:lnTo>
                    <a:pt x="3" y="108"/>
                  </a:lnTo>
                  <a:lnTo>
                    <a:pt x="3" y="120"/>
                  </a:lnTo>
                  <a:lnTo>
                    <a:pt x="3" y="131"/>
                  </a:lnTo>
                  <a:lnTo>
                    <a:pt x="3" y="142"/>
                  </a:lnTo>
                  <a:lnTo>
                    <a:pt x="3" y="154"/>
                  </a:lnTo>
                  <a:lnTo>
                    <a:pt x="3" y="163"/>
                  </a:lnTo>
                  <a:lnTo>
                    <a:pt x="3" y="175"/>
                  </a:lnTo>
                  <a:lnTo>
                    <a:pt x="2" y="182"/>
                  </a:lnTo>
                  <a:lnTo>
                    <a:pt x="2" y="192"/>
                  </a:lnTo>
                  <a:lnTo>
                    <a:pt x="2" y="199"/>
                  </a:lnTo>
                  <a:lnTo>
                    <a:pt x="2" y="209"/>
                  </a:lnTo>
                  <a:lnTo>
                    <a:pt x="0" y="216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51"/>
                  </a:lnTo>
                  <a:lnTo>
                    <a:pt x="2" y="251"/>
                  </a:lnTo>
                  <a:lnTo>
                    <a:pt x="3" y="249"/>
                  </a:lnTo>
                  <a:lnTo>
                    <a:pt x="5" y="241"/>
                  </a:lnTo>
                  <a:lnTo>
                    <a:pt x="9" y="234"/>
                  </a:lnTo>
                  <a:lnTo>
                    <a:pt x="11" y="222"/>
                  </a:lnTo>
                  <a:lnTo>
                    <a:pt x="15" y="211"/>
                  </a:lnTo>
                  <a:lnTo>
                    <a:pt x="17" y="205"/>
                  </a:lnTo>
                  <a:lnTo>
                    <a:pt x="19" y="197"/>
                  </a:lnTo>
                  <a:lnTo>
                    <a:pt x="19" y="192"/>
                  </a:lnTo>
                  <a:lnTo>
                    <a:pt x="22" y="184"/>
                  </a:lnTo>
                  <a:lnTo>
                    <a:pt x="22" y="177"/>
                  </a:lnTo>
                  <a:lnTo>
                    <a:pt x="24" y="171"/>
                  </a:lnTo>
                  <a:lnTo>
                    <a:pt x="26" y="163"/>
                  </a:lnTo>
                  <a:lnTo>
                    <a:pt x="30" y="156"/>
                  </a:lnTo>
                  <a:lnTo>
                    <a:pt x="30" y="148"/>
                  </a:lnTo>
                  <a:lnTo>
                    <a:pt x="32" y="140"/>
                  </a:lnTo>
                  <a:lnTo>
                    <a:pt x="32" y="133"/>
                  </a:lnTo>
                  <a:lnTo>
                    <a:pt x="34" y="125"/>
                  </a:lnTo>
                  <a:lnTo>
                    <a:pt x="34" y="118"/>
                  </a:lnTo>
                  <a:lnTo>
                    <a:pt x="38" y="110"/>
                  </a:lnTo>
                  <a:lnTo>
                    <a:pt x="38" y="104"/>
                  </a:lnTo>
                  <a:lnTo>
                    <a:pt x="40" y="97"/>
                  </a:lnTo>
                  <a:lnTo>
                    <a:pt x="40" y="89"/>
                  </a:lnTo>
                  <a:lnTo>
                    <a:pt x="40" y="83"/>
                  </a:lnTo>
                  <a:lnTo>
                    <a:pt x="40" y="76"/>
                  </a:lnTo>
                  <a:lnTo>
                    <a:pt x="41" y="70"/>
                  </a:lnTo>
                  <a:lnTo>
                    <a:pt x="41" y="61"/>
                  </a:lnTo>
                  <a:lnTo>
                    <a:pt x="41" y="51"/>
                  </a:lnTo>
                  <a:lnTo>
                    <a:pt x="40" y="44"/>
                  </a:lnTo>
                  <a:lnTo>
                    <a:pt x="38" y="36"/>
                  </a:lnTo>
                  <a:lnTo>
                    <a:pt x="34" y="30"/>
                  </a:lnTo>
                  <a:lnTo>
                    <a:pt x="32" y="25"/>
                  </a:lnTo>
                  <a:lnTo>
                    <a:pt x="24" y="15"/>
                  </a:lnTo>
                  <a:lnTo>
                    <a:pt x="19" y="9"/>
                  </a:lnTo>
                  <a:lnTo>
                    <a:pt x="11" y="4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0" name="Freeform 94"/>
            <p:cNvSpPr>
              <a:spLocks/>
            </p:cNvSpPr>
            <p:nvPr/>
          </p:nvSpPr>
          <p:spPr bwMode="auto">
            <a:xfrm>
              <a:off x="3167063" y="2781300"/>
              <a:ext cx="115887" cy="101600"/>
            </a:xfrm>
            <a:custGeom>
              <a:avLst/>
              <a:gdLst>
                <a:gd name="T0" fmla="*/ 2147483647 w 146"/>
                <a:gd name="T1" fmla="*/ 0 h 130"/>
                <a:gd name="T2" fmla="*/ 2147483647 w 146"/>
                <a:gd name="T3" fmla="*/ 2147483647 h 130"/>
                <a:gd name="T4" fmla="*/ 2147483647 w 146"/>
                <a:gd name="T5" fmla="*/ 2147483647 h 130"/>
                <a:gd name="T6" fmla="*/ 2147483647 w 146"/>
                <a:gd name="T7" fmla="*/ 2147483647 h 130"/>
                <a:gd name="T8" fmla="*/ 2147483647 w 146"/>
                <a:gd name="T9" fmla="*/ 2147483647 h 130"/>
                <a:gd name="T10" fmla="*/ 2147483647 w 146"/>
                <a:gd name="T11" fmla="*/ 2147483647 h 130"/>
                <a:gd name="T12" fmla="*/ 0 w 146"/>
                <a:gd name="T13" fmla="*/ 2147483647 h 130"/>
                <a:gd name="T14" fmla="*/ 2147483647 w 146"/>
                <a:gd name="T15" fmla="*/ 2147483647 h 130"/>
                <a:gd name="T16" fmla="*/ 2147483647 w 146"/>
                <a:gd name="T17" fmla="*/ 2147483647 h 130"/>
                <a:gd name="T18" fmla="*/ 2147483647 w 146"/>
                <a:gd name="T19" fmla="*/ 2147483647 h 130"/>
                <a:gd name="T20" fmla="*/ 2147483647 w 146"/>
                <a:gd name="T21" fmla="*/ 2147483647 h 130"/>
                <a:gd name="T22" fmla="*/ 2147483647 w 146"/>
                <a:gd name="T23" fmla="*/ 2147483647 h 130"/>
                <a:gd name="T24" fmla="*/ 2147483647 w 146"/>
                <a:gd name="T25" fmla="*/ 2147483647 h 130"/>
                <a:gd name="T26" fmla="*/ 2147483647 w 146"/>
                <a:gd name="T27" fmla="*/ 2147483647 h 130"/>
                <a:gd name="T28" fmla="*/ 2147483647 w 146"/>
                <a:gd name="T29" fmla="*/ 2147483647 h 130"/>
                <a:gd name="T30" fmla="*/ 2147483647 w 146"/>
                <a:gd name="T31" fmla="*/ 2147483647 h 130"/>
                <a:gd name="T32" fmla="*/ 2147483647 w 146"/>
                <a:gd name="T33" fmla="*/ 2147483647 h 130"/>
                <a:gd name="T34" fmla="*/ 2147483647 w 146"/>
                <a:gd name="T35" fmla="*/ 2147483647 h 130"/>
                <a:gd name="T36" fmla="*/ 2147483647 w 146"/>
                <a:gd name="T37" fmla="*/ 2147483647 h 130"/>
                <a:gd name="T38" fmla="*/ 2147483647 w 146"/>
                <a:gd name="T39" fmla="*/ 2147483647 h 130"/>
                <a:gd name="T40" fmla="*/ 2147483647 w 146"/>
                <a:gd name="T41" fmla="*/ 2147483647 h 130"/>
                <a:gd name="T42" fmla="*/ 2147483647 w 146"/>
                <a:gd name="T43" fmla="*/ 2147483647 h 130"/>
                <a:gd name="T44" fmla="*/ 2147483647 w 146"/>
                <a:gd name="T45" fmla="*/ 2147483647 h 130"/>
                <a:gd name="T46" fmla="*/ 2147483647 w 146"/>
                <a:gd name="T47" fmla="*/ 2147483647 h 130"/>
                <a:gd name="T48" fmla="*/ 2147483647 w 146"/>
                <a:gd name="T49" fmla="*/ 2147483647 h 130"/>
                <a:gd name="T50" fmla="*/ 2147483647 w 146"/>
                <a:gd name="T51" fmla="*/ 2147483647 h 130"/>
                <a:gd name="T52" fmla="*/ 2147483647 w 146"/>
                <a:gd name="T53" fmla="*/ 2147483647 h 130"/>
                <a:gd name="T54" fmla="*/ 2147483647 w 146"/>
                <a:gd name="T55" fmla="*/ 2147483647 h 130"/>
                <a:gd name="T56" fmla="*/ 2147483647 w 146"/>
                <a:gd name="T57" fmla="*/ 2147483647 h 130"/>
                <a:gd name="T58" fmla="*/ 2147483647 w 146"/>
                <a:gd name="T59" fmla="*/ 2147483647 h 130"/>
                <a:gd name="T60" fmla="*/ 2147483647 w 146"/>
                <a:gd name="T61" fmla="*/ 2147483647 h 130"/>
                <a:gd name="T62" fmla="*/ 2147483647 w 146"/>
                <a:gd name="T63" fmla="*/ 2147483647 h 130"/>
                <a:gd name="T64" fmla="*/ 2147483647 w 146"/>
                <a:gd name="T65" fmla="*/ 2147483647 h 130"/>
                <a:gd name="T66" fmla="*/ 2147483647 w 146"/>
                <a:gd name="T67" fmla="*/ 2147483647 h 130"/>
                <a:gd name="T68" fmla="*/ 2147483647 w 146"/>
                <a:gd name="T69" fmla="*/ 2147483647 h 130"/>
                <a:gd name="T70" fmla="*/ 2147483647 w 146"/>
                <a:gd name="T71" fmla="*/ 0 h 1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"/>
                <a:gd name="T109" fmla="*/ 0 h 130"/>
                <a:gd name="T110" fmla="*/ 146 w 146"/>
                <a:gd name="T111" fmla="*/ 130 h 1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" h="130">
                  <a:moveTo>
                    <a:pt x="87" y="0"/>
                  </a:moveTo>
                  <a:lnTo>
                    <a:pt x="76" y="0"/>
                  </a:lnTo>
                  <a:lnTo>
                    <a:pt x="66" y="4"/>
                  </a:lnTo>
                  <a:lnTo>
                    <a:pt x="57" y="8"/>
                  </a:lnTo>
                  <a:lnTo>
                    <a:pt x="49" y="10"/>
                  </a:lnTo>
                  <a:lnTo>
                    <a:pt x="41" y="14"/>
                  </a:lnTo>
                  <a:lnTo>
                    <a:pt x="34" y="20"/>
                  </a:lnTo>
                  <a:lnTo>
                    <a:pt x="28" y="23"/>
                  </a:lnTo>
                  <a:lnTo>
                    <a:pt x="22" y="29"/>
                  </a:lnTo>
                  <a:lnTo>
                    <a:pt x="13" y="39"/>
                  </a:lnTo>
                  <a:lnTo>
                    <a:pt x="5" y="50"/>
                  </a:lnTo>
                  <a:lnTo>
                    <a:pt x="1" y="59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3" y="94"/>
                  </a:lnTo>
                  <a:lnTo>
                    <a:pt x="7" y="101"/>
                  </a:lnTo>
                  <a:lnTo>
                    <a:pt x="17" y="111"/>
                  </a:lnTo>
                  <a:lnTo>
                    <a:pt x="20" y="115"/>
                  </a:lnTo>
                  <a:lnTo>
                    <a:pt x="24" y="116"/>
                  </a:lnTo>
                  <a:lnTo>
                    <a:pt x="30" y="120"/>
                  </a:lnTo>
                  <a:lnTo>
                    <a:pt x="38" y="124"/>
                  </a:lnTo>
                  <a:lnTo>
                    <a:pt x="43" y="124"/>
                  </a:lnTo>
                  <a:lnTo>
                    <a:pt x="51" y="128"/>
                  </a:lnTo>
                  <a:lnTo>
                    <a:pt x="59" y="128"/>
                  </a:lnTo>
                  <a:lnTo>
                    <a:pt x="68" y="130"/>
                  </a:lnTo>
                  <a:lnTo>
                    <a:pt x="74" y="130"/>
                  </a:lnTo>
                  <a:lnTo>
                    <a:pt x="81" y="128"/>
                  </a:lnTo>
                  <a:lnTo>
                    <a:pt x="89" y="126"/>
                  </a:lnTo>
                  <a:lnTo>
                    <a:pt x="95" y="124"/>
                  </a:lnTo>
                  <a:lnTo>
                    <a:pt x="100" y="122"/>
                  </a:lnTo>
                  <a:lnTo>
                    <a:pt x="106" y="118"/>
                  </a:lnTo>
                  <a:lnTo>
                    <a:pt x="110" y="115"/>
                  </a:lnTo>
                  <a:lnTo>
                    <a:pt x="116" y="113"/>
                  </a:lnTo>
                  <a:lnTo>
                    <a:pt x="123" y="101"/>
                  </a:lnTo>
                  <a:lnTo>
                    <a:pt x="131" y="92"/>
                  </a:lnTo>
                  <a:lnTo>
                    <a:pt x="135" y="80"/>
                  </a:lnTo>
                  <a:lnTo>
                    <a:pt x="138" y="71"/>
                  </a:lnTo>
                  <a:lnTo>
                    <a:pt x="142" y="59"/>
                  </a:lnTo>
                  <a:lnTo>
                    <a:pt x="144" y="50"/>
                  </a:lnTo>
                  <a:lnTo>
                    <a:pt x="144" y="39"/>
                  </a:lnTo>
                  <a:lnTo>
                    <a:pt x="146" y="31"/>
                  </a:lnTo>
                  <a:lnTo>
                    <a:pt x="146" y="23"/>
                  </a:lnTo>
                  <a:lnTo>
                    <a:pt x="146" y="18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4" y="18"/>
                  </a:lnTo>
                  <a:lnTo>
                    <a:pt x="142" y="23"/>
                  </a:lnTo>
                  <a:lnTo>
                    <a:pt x="138" y="31"/>
                  </a:lnTo>
                  <a:lnTo>
                    <a:pt x="135" y="39"/>
                  </a:lnTo>
                  <a:lnTo>
                    <a:pt x="131" y="46"/>
                  </a:lnTo>
                  <a:lnTo>
                    <a:pt x="127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110" y="86"/>
                  </a:lnTo>
                  <a:lnTo>
                    <a:pt x="102" y="94"/>
                  </a:lnTo>
                  <a:lnTo>
                    <a:pt x="97" y="101"/>
                  </a:lnTo>
                  <a:lnTo>
                    <a:pt x="89" y="107"/>
                  </a:lnTo>
                  <a:lnTo>
                    <a:pt x="81" y="109"/>
                  </a:lnTo>
                  <a:lnTo>
                    <a:pt x="72" y="111"/>
                  </a:lnTo>
                  <a:lnTo>
                    <a:pt x="64" y="111"/>
                  </a:lnTo>
                  <a:lnTo>
                    <a:pt x="57" y="107"/>
                  </a:lnTo>
                  <a:lnTo>
                    <a:pt x="51" y="103"/>
                  </a:lnTo>
                  <a:lnTo>
                    <a:pt x="47" y="99"/>
                  </a:lnTo>
                  <a:lnTo>
                    <a:pt x="47" y="94"/>
                  </a:lnTo>
                  <a:lnTo>
                    <a:pt x="49" y="82"/>
                  </a:lnTo>
                  <a:lnTo>
                    <a:pt x="59" y="73"/>
                  </a:lnTo>
                  <a:lnTo>
                    <a:pt x="66" y="63"/>
                  </a:lnTo>
                  <a:lnTo>
                    <a:pt x="78" y="54"/>
                  </a:lnTo>
                  <a:lnTo>
                    <a:pt x="85" y="48"/>
                  </a:lnTo>
                  <a:lnTo>
                    <a:pt x="87" y="46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1" name="Freeform 95"/>
            <p:cNvSpPr>
              <a:spLocks/>
            </p:cNvSpPr>
            <p:nvPr/>
          </p:nvSpPr>
          <p:spPr bwMode="auto">
            <a:xfrm>
              <a:off x="3140075" y="2774950"/>
              <a:ext cx="66675" cy="36513"/>
            </a:xfrm>
            <a:custGeom>
              <a:avLst/>
              <a:gdLst>
                <a:gd name="T0" fmla="*/ 0 w 84"/>
                <a:gd name="T1" fmla="*/ 2147483647 h 46"/>
                <a:gd name="T2" fmla="*/ 2147483647 w 84"/>
                <a:gd name="T3" fmla="*/ 2147483647 h 46"/>
                <a:gd name="T4" fmla="*/ 2147483647 w 84"/>
                <a:gd name="T5" fmla="*/ 2147483647 h 46"/>
                <a:gd name="T6" fmla="*/ 2147483647 w 84"/>
                <a:gd name="T7" fmla="*/ 2147483647 h 46"/>
                <a:gd name="T8" fmla="*/ 2147483647 w 84"/>
                <a:gd name="T9" fmla="*/ 2147483647 h 46"/>
                <a:gd name="T10" fmla="*/ 2147483647 w 84"/>
                <a:gd name="T11" fmla="*/ 2147483647 h 46"/>
                <a:gd name="T12" fmla="*/ 2147483647 w 84"/>
                <a:gd name="T13" fmla="*/ 2147483647 h 46"/>
                <a:gd name="T14" fmla="*/ 2147483647 w 84"/>
                <a:gd name="T15" fmla="*/ 2147483647 h 46"/>
                <a:gd name="T16" fmla="*/ 2147483647 w 84"/>
                <a:gd name="T17" fmla="*/ 2147483647 h 46"/>
                <a:gd name="T18" fmla="*/ 2147483647 w 84"/>
                <a:gd name="T19" fmla="*/ 0 h 46"/>
                <a:gd name="T20" fmla="*/ 0 w 84"/>
                <a:gd name="T21" fmla="*/ 2147483647 h 46"/>
                <a:gd name="T22" fmla="*/ 0 w 84"/>
                <a:gd name="T23" fmla="*/ 2147483647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"/>
                <a:gd name="T37" fmla="*/ 0 h 46"/>
                <a:gd name="T38" fmla="*/ 84 w 84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" h="46">
                  <a:moveTo>
                    <a:pt x="0" y="7"/>
                  </a:moveTo>
                  <a:lnTo>
                    <a:pt x="10" y="15"/>
                  </a:lnTo>
                  <a:lnTo>
                    <a:pt x="19" y="23"/>
                  </a:lnTo>
                  <a:lnTo>
                    <a:pt x="29" y="28"/>
                  </a:lnTo>
                  <a:lnTo>
                    <a:pt x="36" y="34"/>
                  </a:lnTo>
                  <a:lnTo>
                    <a:pt x="42" y="38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8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2" name="Freeform 96"/>
            <p:cNvSpPr>
              <a:spLocks/>
            </p:cNvSpPr>
            <p:nvPr/>
          </p:nvSpPr>
          <p:spPr bwMode="auto">
            <a:xfrm>
              <a:off x="3098800" y="2719388"/>
              <a:ext cx="119062" cy="106363"/>
            </a:xfrm>
            <a:custGeom>
              <a:avLst/>
              <a:gdLst>
                <a:gd name="T0" fmla="*/ 2147483647 w 150"/>
                <a:gd name="T1" fmla="*/ 2147483647 h 135"/>
                <a:gd name="T2" fmla="*/ 2147483647 w 150"/>
                <a:gd name="T3" fmla="*/ 0 h 135"/>
                <a:gd name="T4" fmla="*/ 2147483647 w 150"/>
                <a:gd name="T5" fmla="*/ 2147483647 h 135"/>
                <a:gd name="T6" fmla="*/ 2147483647 w 150"/>
                <a:gd name="T7" fmla="*/ 2147483647 h 135"/>
                <a:gd name="T8" fmla="*/ 2147483647 w 150"/>
                <a:gd name="T9" fmla="*/ 2147483647 h 135"/>
                <a:gd name="T10" fmla="*/ 2147483647 w 150"/>
                <a:gd name="T11" fmla="*/ 2147483647 h 135"/>
                <a:gd name="T12" fmla="*/ 2147483647 w 150"/>
                <a:gd name="T13" fmla="*/ 2147483647 h 135"/>
                <a:gd name="T14" fmla="*/ 0 w 150"/>
                <a:gd name="T15" fmla="*/ 2147483647 h 135"/>
                <a:gd name="T16" fmla="*/ 0 w 150"/>
                <a:gd name="T17" fmla="*/ 2147483647 h 135"/>
                <a:gd name="T18" fmla="*/ 2147483647 w 150"/>
                <a:gd name="T19" fmla="*/ 2147483647 h 135"/>
                <a:gd name="T20" fmla="*/ 2147483647 w 150"/>
                <a:gd name="T21" fmla="*/ 2147483647 h 135"/>
                <a:gd name="T22" fmla="*/ 2147483647 w 150"/>
                <a:gd name="T23" fmla="*/ 2147483647 h 135"/>
                <a:gd name="T24" fmla="*/ 2147483647 w 150"/>
                <a:gd name="T25" fmla="*/ 2147483647 h 135"/>
                <a:gd name="T26" fmla="*/ 2147483647 w 150"/>
                <a:gd name="T27" fmla="*/ 2147483647 h 135"/>
                <a:gd name="T28" fmla="*/ 2147483647 w 150"/>
                <a:gd name="T29" fmla="*/ 2147483647 h 135"/>
                <a:gd name="T30" fmla="*/ 2147483647 w 150"/>
                <a:gd name="T31" fmla="*/ 2147483647 h 135"/>
                <a:gd name="T32" fmla="*/ 2147483647 w 150"/>
                <a:gd name="T33" fmla="*/ 2147483647 h 135"/>
                <a:gd name="T34" fmla="*/ 2147483647 w 150"/>
                <a:gd name="T35" fmla="*/ 2147483647 h 135"/>
                <a:gd name="T36" fmla="*/ 2147483647 w 150"/>
                <a:gd name="T37" fmla="*/ 2147483647 h 135"/>
                <a:gd name="T38" fmla="*/ 2147483647 w 150"/>
                <a:gd name="T39" fmla="*/ 2147483647 h 135"/>
                <a:gd name="T40" fmla="*/ 2147483647 w 150"/>
                <a:gd name="T41" fmla="*/ 2147483647 h 135"/>
                <a:gd name="T42" fmla="*/ 2147483647 w 150"/>
                <a:gd name="T43" fmla="*/ 2147483647 h 135"/>
                <a:gd name="T44" fmla="*/ 2147483647 w 150"/>
                <a:gd name="T45" fmla="*/ 2147483647 h 135"/>
                <a:gd name="T46" fmla="*/ 2147483647 w 150"/>
                <a:gd name="T47" fmla="*/ 2147483647 h 135"/>
                <a:gd name="T48" fmla="*/ 2147483647 w 150"/>
                <a:gd name="T49" fmla="*/ 2147483647 h 135"/>
                <a:gd name="T50" fmla="*/ 2147483647 w 150"/>
                <a:gd name="T51" fmla="*/ 2147483647 h 135"/>
                <a:gd name="T52" fmla="*/ 2147483647 w 150"/>
                <a:gd name="T53" fmla="*/ 2147483647 h 135"/>
                <a:gd name="T54" fmla="*/ 2147483647 w 150"/>
                <a:gd name="T55" fmla="*/ 2147483647 h 135"/>
                <a:gd name="T56" fmla="*/ 2147483647 w 150"/>
                <a:gd name="T57" fmla="*/ 2147483647 h 135"/>
                <a:gd name="T58" fmla="*/ 2147483647 w 150"/>
                <a:gd name="T59" fmla="*/ 2147483647 h 135"/>
                <a:gd name="T60" fmla="*/ 2147483647 w 150"/>
                <a:gd name="T61" fmla="*/ 2147483647 h 135"/>
                <a:gd name="T62" fmla="*/ 2147483647 w 150"/>
                <a:gd name="T63" fmla="*/ 2147483647 h 135"/>
                <a:gd name="T64" fmla="*/ 2147483647 w 150"/>
                <a:gd name="T65" fmla="*/ 2147483647 h 135"/>
                <a:gd name="T66" fmla="*/ 2147483647 w 150"/>
                <a:gd name="T67" fmla="*/ 2147483647 h 135"/>
                <a:gd name="T68" fmla="*/ 2147483647 w 150"/>
                <a:gd name="T69" fmla="*/ 2147483647 h 135"/>
                <a:gd name="T70" fmla="*/ 2147483647 w 150"/>
                <a:gd name="T71" fmla="*/ 2147483647 h 135"/>
                <a:gd name="T72" fmla="*/ 2147483647 w 150"/>
                <a:gd name="T73" fmla="*/ 2147483647 h 135"/>
                <a:gd name="T74" fmla="*/ 2147483647 w 150"/>
                <a:gd name="T75" fmla="*/ 2147483647 h 135"/>
                <a:gd name="T76" fmla="*/ 2147483647 w 150"/>
                <a:gd name="T77" fmla="*/ 2147483647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5"/>
                <a:gd name="T119" fmla="*/ 150 w 150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5">
                  <a:moveTo>
                    <a:pt x="95" y="1"/>
                  </a:moveTo>
                  <a:lnTo>
                    <a:pt x="89" y="1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0" y="1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2" y="3"/>
                  </a:lnTo>
                  <a:lnTo>
                    <a:pt x="34" y="7"/>
                  </a:lnTo>
                  <a:lnTo>
                    <a:pt x="29" y="11"/>
                  </a:lnTo>
                  <a:lnTo>
                    <a:pt x="23" y="15"/>
                  </a:lnTo>
                  <a:lnTo>
                    <a:pt x="13" y="24"/>
                  </a:lnTo>
                  <a:lnTo>
                    <a:pt x="6" y="34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3"/>
                  </a:lnTo>
                  <a:lnTo>
                    <a:pt x="10" y="104"/>
                  </a:lnTo>
                  <a:lnTo>
                    <a:pt x="15" y="114"/>
                  </a:lnTo>
                  <a:lnTo>
                    <a:pt x="23" y="121"/>
                  </a:lnTo>
                  <a:lnTo>
                    <a:pt x="30" y="127"/>
                  </a:lnTo>
                  <a:lnTo>
                    <a:pt x="40" y="131"/>
                  </a:lnTo>
                  <a:lnTo>
                    <a:pt x="46" y="131"/>
                  </a:lnTo>
                  <a:lnTo>
                    <a:pt x="53" y="133"/>
                  </a:lnTo>
                  <a:lnTo>
                    <a:pt x="59" y="135"/>
                  </a:lnTo>
                  <a:lnTo>
                    <a:pt x="65" y="135"/>
                  </a:lnTo>
                  <a:lnTo>
                    <a:pt x="72" y="135"/>
                  </a:lnTo>
                  <a:lnTo>
                    <a:pt x="78" y="135"/>
                  </a:lnTo>
                  <a:lnTo>
                    <a:pt x="84" y="131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0" y="131"/>
                  </a:lnTo>
                  <a:lnTo>
                    <a:pt x="72" y="129"/>
                  </a:lnTo>
                  <a:lnTo>
                    <a:pt x="65" y="129"/>
                  </a:lnTo>
                  <a:lnTo>
                    <a:pt x="53" y="123"/>
                  </a:lnTo>
                  <a:lnTo>
                    <a:pt x="46" y="119"/>
                  </a:lnTo>
                  <a:lnTo>
                    <a:pt x="40" y="114"/>
                  </a:lnTo>
                  <a:lnTo>
                    <a:pt x="36" y="110"/>
                  </a:lnTo>
                  <a:lnTo>
                    <a:pt x="32" y="104"/>
                  </a:lnTo>
                  <a:lnTo>
                    <a:pt x="30" y="98"/>
                  </a:lnTo>
                  <a:lnTo>
                    <a:pt x="27" y="91"/>
                  </a:lnTo>
                  <a:lnTo>
                    <a:pt x="25" y="83"/>
                  </a:lnTo>
                  <a:lnTo>
                    <a:pt x="25" y="77"/>
                  </a:lnTo>
                  <a:lnTo>
                    <a:pt x="27" y="70"/>
                  </a:lnTo>
                  <a:lnTo>
                    <a:pt x="29" y="64"/>
                  </a:lnTo>
                  <a:lnTo>
                    <a:pt x="30" y="57"/>
                  </a:lnTo>
                  <a:lnTo>
                    <a:pt x="34" y="51"/>
                  </a:lnTo>
                  <a:lnTo>
                    <a:pt x="38" y="47"/>
                  </a:lnTo>
                  <a:lnTo>
                    <a:pt x="48" y="38"/>
                  </a:lnTo>
                  <a:lnTo>
                    <a:pt x="59" y="32"/>
                  </a:lnTo>
                  <a:lnTo>
                    <a:pt x="65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6" y="32"/>
                  </a:lnTo>
                  <a:lnTo>
                    <a:pt x="95" y="36"/>
                  </a:lnTo>
                  <a:lnTo>
                    <a:pt x="101" y="41"/>
                  </a:lnTo>
                  <a:lnTo>
                    <a:pt x="106" y="47"/>
                  </a:lnTo>
                  <a:lnTo>
                    <a:pt x="108" y="53"/>
                  </a:lnTo>
                  <a:lnTo>
                    <a:pt x="110" y="58"/>
                  </a:lnTo>
                  <a:lnTo>
                    <a:pt x="110" y="64"/>
                  </a:lnTo>
                  <a:lnTo>
                    <a:pt x="110" y="68"/>
                  </a:lnTo>
                  <a:lnTo>
                    <a:pt x="110" y="70"/>
                  </a:lnTo>
                  <a:lnTo>
                    <a:pt x="150" y="60"/>
                  </a:lnTo>
                  <a:lnTo>
                    <a:pt x="150" y="58"/>
                  </a:lnTo>
                  <a:lnTo>
                    <a:pt x="150" y="51"/>
                  </a:lnTo>
                  <a:lnTo>
                    <a:pt x="148" y="43"/>
                  </a:lnTo>
                  <a:lnTo>
                    <a:pt x="145" y="32"/>
                  </a:lnTo>
                  <a:lnTo>
                    <a:pt x="141" y="26"/>
                  </a:lnTo>
                  <a:lnTo>
                    <a:pt x="137" y="22"/>
                  </a:lnTo>
                  <a:lnTo>
                    <a:pt x="133" y="17"/>
                  </a:lnTo>
                  <a:lnTo>
                    <a:pt x="127" y="13"/>
                  </a:lnTo>
                  <a:lnTo>
                    <a:pt x="120" y="7"/>
                  </a:lnTo>
                  <a:lnTo>
                    <a:pt x="114" y="5"/>
                  </a:lnTo>
                  <a:lnTo>
                    <a:pt x="105" y="1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3" name="Freeform 97"/>
            <p:cNvSpPr>
              <a:spLocks/>
            </p:cNvSpPr>
            <p:nvPr/>
          </p:nvSpPr>
          <p:spPr bwMode="auto">
            <a:xfrm>
              <a:off x="3321050" y="2605088"/>
              <a:ext cx="39687" cy="201613"/>
            </a:xfrm>
            <a:custGeom>
              <a:avLst/>
              <a:gdLst>
                <a:gd name="T0" fmla="*/ 0 w 52"/>
                <a:gd name="T1" fmla="*/ 2147483647 h 255"/>
                <a:gd name="T2" fmla="*/ 0 w 52"/>
                <a:gd name="T3" fmla="*/ 2147483647 h 255"/>
                <a:gd name="T4" fmla="*/ 2147483647 w 52"/>
                <a:gd name="T5" fmla="*/ 2147483647 h 255"/>
                <a:gd name="T6" fmla="*/ 2147483647 w 52"/>
                <a:gd name="T7" fmla="*/ 2147483647 h 255"/>
                <a:gd name="T8" fmla="*/ 2147483647 w 52"/>
                <a:gd name="T9" fmla="*/ 2147483647 h 255"/>
                <a:gd name="T10" fmla="*/ 2147483647 w 52"/>
                <a:gd name="T11" fmla="*/ 2147483647 h 255"/>
                <a:gd name="T12" fmla="*/ 2147483647 w 52"/>
                <a:gd name="T13" fmla="*/ 2147483647 h 255"/>
                <a:gd name="T14" fmla="*/ 2147483647 w 52"/>
                <a:gd name="T15" fmla="*/ 2147483647 h 255"/>
                <a:gd name="T16" fmla="*/ 2147483647 w 52"/>
                <a:gd name="T17" fmla="*/ 2147483647 h 255"/>
                <a:gd name="T18" fmla="*/ 2147483647 w 52"/>
                <a:gd name="T19" fmla="*/ 2147483647 h 255"/>
                <a:gd name="T20" fmla="*/ 2147483647 w 52"/>
                <a:gd name="T21" fmla="*/ 2147483647 h 255"/>
                <a:gd name="T22" fmla="*/ 2147483647 w 52"/>
                <a:gd name="T23" fmla="*/ 2147483647 h 255"/>
                <a:gd name="T24" fmla="*/ 2147483647 w 52"/>
                <a:gd name="T25" fmla="*/ 2147483647 h 255"/>
                <a:gd name="T26" fmla="*/ 2147483647 w 52"/>
                <a:gd name="T27" fmla="*/ 2147483647 h 255"/>
                <a:gd name="T28" fmla="*/ 2147483647 w 52"/>
                <a:gd name="T29" fmla="*/ 2147483647 h 255"/>
                <a:gd name="T30" fmla="*/ 2147483647 w 52"/>
                <a:gd name="T31" fmla="*/ 2147483647 h 255"/>
                <a:gd name="T32" fmla="*/ 2147483647 w 52"/>
                <a:gd name="T33" fmla="*/ 2147483647 h 255"/>
                <a:gd name="T34" fmla="*/ 2147483647 w 52"/>
                <a:gd name="T35" fmla="*/ 2147483647 h 255"/>
                <a:gd name="T36" fmla="*/ 2147483647 w 52"/>
                <a:gd name="T37" fmla="*/ 2147483647 h 255"/>
                <a:gd name="T38" fmla="*/ 2147483647 w 52"/>
                <a:gd name="T39" fmla="*/ 2147483647 h 255"/>
                <a:gd name="T40" fmla="*/ 2147483647 w 52"/>
                <a:gd name="T41" fmla="*/ 2147483647 h 255"/>
                <a:gd name="T42" fmla="*/ 2147483647 w 52"/>
                <a:gd name="T43" fmla="*/ 2147483647 h 255"/>
                <a:gd name="T44" fmla="*/ 2147483647 w 52"/>
                <a:gd name="T45" fmla="*/ 2147483647 h 255"/>
                <a:gd name="T46" fmla="*/ 2147483647 w 52"/>
                <a:gd name="T47" fmla="*/ 2147483647 h 255"/>
                <a:gd name="T48" fmla="*/ 2147483647 w 52"/>
                <a:gd name="T49" fmla="*/ 2147483647 h 255"/>
                <a:gd name="T50" fmla="*/ 2147483647 w 52"/>
                <a:gd name="T51" fmla="*/ 2147483647 h 255"/>
                <a:gd name="T52" fmla="*/ 2147483647 w 52"/>
                <a:gd name="T53" fmla="*/ 2147483647 h 255"/>
                <a:gd name="T54" fmla="*/ 2147483647 w 52"/>
                <a:gd name="T55" fmla="*/ 2147483647 h 255"/>
                <a:gd name="T56" fmla="*/ 2147483647 w 52"/>
                <a:gd name="T57" fmla="*/ 2147483647 h 255"/>
                <a:gd name="T58" fmla="*/ 2147483647 w 52"/>
                <a:gd name="T59" fmla="*/ 2147483647 h 255"/>
                <a:gd name="T60" fmla="*/ 2147483647 w 52"/>
                <a:gd name="T61" fmla="*/ 2147483647 h 255"/>
                <a:gd name="T62" fmla="*/ 2147483647 w 52"/>
                <a:gd name="T63" fmla="*/ 2147483647 h 255"/>
                <a:gd name="T64" fmla="*/ 2147483647 w 52"/>
                <a:gd name="T65" fmla="*/ 2147483647 h 255"/>
                <a:gd name="T66" fmla="*/ 2147483647 w 52"/>
                <a:gd name="T67" fmla="*/ 2147483647 h 255"/>
                <a:gd name="T68" fmla="*/ 2147483647 w 52"/>
                <a:gd name="T69" fmla="*/ 2147483647 h 255"/>
                <a:gd name="T70" fmla="*/ 2147483647 w 52"/>
                <a:gd name="T71" fmla="*/ 2147483647 h 255"/>
                <a:gd name="T72" fmla="*/ 2147483647 w 52"/>
                <a:gd name="T73" fmla="*/ 2147483647 h 255"/>
                <a:gd name="T74" fmla="*/ 2147483647 w 52"/>
                <a:gd name="T75" fmla="*/ 2147483647 h 255"/>
                <a:gd name="T76" fmla="*/ 2147483647 w 52"/>
                <a:gd name="T77" fmla="*/ 2147483647 h 255"/>
                <a:gd name="T78" fmla="*/ 2147483647 w 52"/>
                <a:gd name="T79" fmla="*/ 2147483647 h 255"/>
                <a:gd name="T80" fmla="*/ 2147483647 w 52"/>
                <a:gd name="T81" fmla="*/ 2147483647 h 255"/>
                <a:gd name="T82" fmla="*/ 2147483647 w 52"/>
                <a:gd name="T83" fmla="*/ 2147483647 h 255"/>
                <a:gd name="T84" fmla="*/ 2147483647 w 52"/>
                <a:gd name="T85" fmla="*/ 2147483647 h 255"/>
                <a:gd name="T86" fmla="*/ 2147483647 w 52"/>
                <a:gd name="T87" fmla="*/ 2147483647 h 255"/>
                <a:gd name="T88" fmla="*/ 2147483647 w 52"/>
                <a:gd name="T89" fmla="*/ 2147483647 h 255"/>
                <a:gd name="T90" fmla="*/ 2147483647 w 52"/>
                <a:gd name="T91" fmla="*/ 2147483647 h 255"/>
                <a:gd name="T92" fmla="*/ 2147483647 w 52"/>
                <a:gd name="T93" fmla="*/ 2147483647 h 255"/>
                <a:gd name="T94" fmla="*/ 2147483647 w 52"/>
                <a:gd name="T95" fmla="*/ 2147483647 h 255"/>
                <a:gd name="T96" fmla="*/ 2147483647 w 52"/>
                <a:gd name="T97" fmla="*/ 2147483647 h 255"/>
                <a:gd name="T98" fmla="*/ 2147483647 w 52"/>
                <a:gd name="T99" fmla="*/ 2147483647 h 255"/>
                <a:gd name="T100" fmla="*/ 2147483647 w 52"/>
                <a:gd name="T101" fmla="*/ 2147483647 h 255"/>
                <a:gd name="T102" fmla="*/ 2147483647 w 52"/>
                <a:gd name="T103" fmla="*/ 2147483647 h 255"/>
                <a:gd name="T104" fmla="*/ 2147483647 w 52"/>
                <a:gd name="T105" fmla="*/ 2147483647 h 255"/>
                <a:gd name="T106" fmla="*/ 2147483647 w 52"/>
                <a:gd name="T107" fmla="*/ 2147483647 h 255"/>
                <a:gd name="T108" fmla="*/ 2147483647 w 52"/>
                <a:gd name="T109" fmla="*/ 2147483647 h 255"/>
                <a:gd name="T110" fmla="*/ 2147483647 w 52"/>
                <a:gd name="T111" fmla="*/ 2147483647 h 255"/>
                <a:gd name="T112" fmla="*/ 2147483647 w 52"/>
                <a:gd name="T113" fmla="*/ 2147483647 h 255"/>
                <a:gd name="T114" fmla="*/ 2147483647 w 52"/>
                <a:gd name="T115" fmla="*/ 2147483647 h 255"/>
                <a:gd name="T116" fmla="*/ 2147483647 w 52"/>
                <a:gd name="T117" fmla="*/ 0 h 255"/>
                <a:gd name="T118" fmla="*/ 0 w 52"/>
                <a:gd name="T119" fmla="*/ 2147483647 h 255"/>
                <a:gd name="T120" fmla="*/ 0 w 52"/>
                <a:gd name="T121" fmla="*/ 2147483647 h 25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"/>
                <a:gd name="T184" fmla="*/ 0 h 255"/>
                <a:gd name="T185" fmla="*/ 52 w 52"/>
                <a:gd name="T186" fmla="*/ 255 h 25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" h="255">
                  <a:moveTo>
                    <a:pt x="0" y="40"/>
                  </a:moveTo>
                  <a:lnTo>
                    <a:pt x="0" y="48"/>
                  </a:lnTo>
                  <a:lnTo>
                    <a:pt x="2" y="57"/>
                  </a:lnTo>
                  <a:lnTo>
                    <a:pt x="4" y="67"/>
                  </a:lnTo>
                  <a:lnTo>
                    <a:pt x="6" y="76"/>
                  </a:lnTo>
                  <a:lnTo>
                    <a:pt x="6" y="86"/>
                  </a:lnTo>
                  <a:lnTo>
                    <a:pt x="8" y="95"/>
                  </a:lnTo>
                  <a:lnTo>
                    <a:pt x="10" y="105"/>
                  </a:lnTo>
                  <a:lnTo>
                    <a:pt x="14" y="116"/>
                  </a:lnTo>
                  <a:lnTo>
                    <a:pt x="14" y="126"/>
                  </a:lnTo>
                  <a:lnTo>
                    <a:pt x="16" y="137"/>
                  </a:lnTo>
                  <a:lnTo>
                    <a:pt x="19" y="146"/>
                  </a:lnTo>
                  <a:lnTo>
                    <a:pt x="21" y="156"/>
                  </a:lnTo>
                  <a:lnTo>
                    <a:pt x="23" y="165"/>
                  </a:lnTo>
                  <a:lnTo>
                    <a:pt x="27" y="175"/>
                  </a:lnTo>
                  <a:lnTo>
                    <a:pt x="29" y="183"/>
                  </a:lnTo>
                  <a:lnTo>
                    <a:pt x="33" y="194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5"/>
                  </a:lnTo>
                  <a:lnTo>
                    <a:pt x="40" y="222"/>
                  </a:lnTo>
                  <a:lnTo>
                    <a:pt x="40" y="228"/>
                  </a:lnTo>
                  <a:lnTo>
                    <a:pt x="42" y="234"/>
                  </a:lnTo>
                  <a:lnTo>
                    <a:pt x="44" y="240"/>
                  </a:lnTo>
                  <a:lnTo>
                    <a:pt x="48" y="245"/>
                  </a:lnTo>
                  <a:lnTo>
                    <a:pt x="48" y="251"/>
                  </a:lnTo>
                  <a:lnTo>
                    <a:pt x="50" y="255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2" y="245"/>
                  </a:lnTo>
                  <a:lnTo>
                    <a:pt x="52" y="240"/>
                  </a:lnTo>
                  <a:lnTo>
                    <a:pt x="50" y="234"/>
                  </a:lnTo>
                  <a:lnTo>
                    <a:pt x="50" y="228"/>
                  </a:lnTo>
                  <a:lnTo>
                    <a:pt x="50" y="221"/>
                  </a:lnTo>
                  <a:lnTo>
                    <a:pt x="50" y="213"/>
                  </a:lnTo>
                  <a:lnTo>
                    <a:pt x="50" y="203"/>
                  </a:lnTo>
                  <a:lnTo>
                    <a:pt x="50" y="196"/>
                  </a:lnTo>
                  <a:lnTo>
                    <a:pt x="48" y="186"/>
                  </a:lnTo>
                  <a:lnTo>
                    <a:pt x="48" y="175"/>
                  </a:lnTo>
                  <a:lnTo>
                    <a:pt x="48" y="165"/>
                  </a:lnTo>
                  <a:lnTo>
                    <a:pt x="48" y="154"/>
                  </a:lnTo>
                  <a:lnTo>
                    <a:pt x="46" y="145"/>
                  </a:lnTo>
                  <a:lnTo>
                    <a:pt x="44" y="133"/>
                  </a:lnTo>
                  <a:lnTo>
                    <a:pt x="44" y="122"/>
                  </a:lnTo>
                  <a:lnTo>
                    <a:pt x="44" y="112"/>
                  </a:lnTo>
                  <a:lnTo>
                    <a:pt x="44" y="99"/>
                  </a:lnTo>
                  <a:lnTo>
                    <a:pt x="42" y="89"/>
                  </a:lnTo>
                  <a:lnTo>
                    <a:pt x="42" y="80"/>
                  </a:lnTo>
                  <a:lnTo>
                    <a:pt x="42" y="69"/>
                  </a:lnTo>
                  <a:lnTo>
                    <a:pt x="40" y="59"/>
                  </a:lnTo>
                  <a:lnTo>
                    <a:pt x="40" y="50"/>
                  </a:lnTo>
                  <a:lnTo>
                    <a:pt x="40" y="40"/>
                  </a:lnTo>
                  <a:lnTo>
                    <a:pt x="40" y="34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84" name="Freeform 98"/>
            <p:cNvSpPr>
              <a:spLocks/>
            </p:cNvSpPr>
            <p:nvPr/>
          </p:nvSpPr>
          <p:spPr bwMode="auto">
            <a:xfrm>
              <a:off x="2673350" y="2824163"/>
              <a:ext cx="696912" cy="131763"/>
            </a:xfrm>
            <a:custGeom>
              <a:avLst/>
              <a:gdLst>
                <a:gd name="T0" fmla="*/ 2147483647 w 878"/>
                <a:gd name="T1" fmla="*/ 2147483647 h 165"/>
                <a:gd name="T2" fmla="*/ 2147483647 w 878"/>
                <a:gd name="T3" fmla="*/ 2147483647 h 165"/>
                <a:gd name="T4" fmla="*/ 2147483647 w 878"/>
                <a:gd name="T5" fmla="*/ 2147483647 h 165"/>
                <a:gd name="T6" fmla="*/ 2147483647 w 878"/>
                <a:gd name="T7" fmla="*/ 2147483647 h 165"/>
                <a:gd name="T8" fmla="*/ 2147483647 w 878"/>
                <a:gd name="T9" fmla="*/ 2147483647 h 165"/>
                <a:gd name="T10" fmla="*/ 2147483647 w 878"/>
                <a:gd name="T11" fmla="*/ 2147483647 h 165"/>
                <a:gd name="T12" fmla="*/ 2147483647 w 878"/>
                <a:gd name="T13" fmla="*/ 2147483647 h 165"/>
                <a:gd name="T14" fmla="*/ 2147483647 w 878"/>
                <a:gd name="T15" fmla="*/ 2147483647 h 165"/>
                <a:gd name="T16" fmla="*/ 2147483647 w 878"/>
                <a:gd name="T17" fmla="*/ 2147483647 h 165"/>
                <a:gd name="T18" fmla="*/ 2147483647 w 878"/>
                <a:gd name="T19" fmla="*/ 2147483647 h 165"/>
                <a:gd name="T20" fmla="*/ 2147483647 w 878"/>
                <a:gd name="T21" fmla="*/ 2147483647 h 165"/>
                <a:gd name="T22" fmla="*/ 2147483647 w 878"/>
                <a:gd name="T23" fmla="*/ 2147483647 h 165"/>
                <a:gd name="T24" fmla="*/ 2147483647 w 878"/>
                <a:gd name="T25" fmla="*/ 2147483647 h 165"/>
                <a:gd name="T26" fmla="*/ 2147483647 w 878"/>
                <a:gd name="T27" fmla="*/ 2147483647 h 165"/>
                <a:gd name="T28" fmla="*/ 2147483647 w 878"/>
                <a:gd name="T29" fmla="*/ 2147483647 h 165"/>
                <a:gd name="T30" fmla="*/ 2147483647 w 878"/>
                <a:gd name="T31" fmla="*/ 2147483647 h 165"/>
                <a:gd name="T32" fmla="*/ 2147483647 w 878"/>
                <a:gd name="T33" fmla="*/ 2147483647 h 165"/>
                <a:gd name="T34" fmla="*/ 2147483647 w 878"/>
                <a:gd name="T35" fmla="*/ 2147483647 h 165"/>
                <a:gd name="T36" fmla="*/ 2147483647 w 878"/>
                <a:gd name="T37" fmla="*/ 2147483647 h 165"/>
                <a:gd name="T38" fmla="*/ 2147483647 w 878"/>
                <a:gd name="T39" fmla="*/ 2147483647 h 165"/>
                <a:gd name="T40" fmla="*/ 2147483647 w 878"/>
                <a:gd name="T41" fmla="*/ 2147483647 h 165"/>
                <a:gd name="T42" fmla="*/ 2147483647 w 878"/>
                <a:gd name="T43" fmla="*/ 2147483647 h 165"/>
                <a:gd name="T44" fmla="*/ 2147483647 w 878"/>
                <a:gd name="T45" fmla="*/ 2147483647 h 165"/>
                <a:gd name="T46" fmla="*/ 2147483647 w 878"/>
                <a:gd name="T47" fmla="*/ 2147483647 h 165"/>
                <a:gd name="T48" fmla="*/ 2147483647 w 878"/>
                <a:gd name="T49" fmla="*/ 2147483647 h 165"/>
                <a:gd name="T50" fmla="*/ 2147483647 w 878"/>
                <a:gd name="T51" fmla="*/ 2147483647 h 165"/>
                <a:gd name="T52" fmla="*/ 2147483647 w 878"/>
                <a:gd name="T53" fmla="*/ 2147483647 h 165"/>
                <a:gd name="T54" fmla="*/ 2147483647 w 878"/>
                <a:gd name="T55" fmla="*/ 2147483647 h 165"/>
                <a:gd name="T56" fmla="*/ 2147483647 w 878"/>
                <a:gd name="T57" fmla="*/ 2147483647 h 165"/>
                <a:gd name="T58" fmla="*/ 2147483647 w 878"/>
                <a:gd name="T59" fmla="*/ 2147483647 h 165"/>
                <a:gd name="T60" fmla="*/ 2147483647 w 878"/>
                <a:gd name="T61" fmla="*/ 2147483647 h 165"/>
                <a:gd name="T62" fmla="*/ 2147483647 w 878"/>
                <a:gd name="T63" fmla="*/ 2147483647 h 165"/>
                <a:gd name="T64" fmla="*/ 2147483647 w 878"/>
                <a:gd name="T65" fmla="*/ 2147483647 h 165"/>
                <a:gd name="T66" fmla="*/ 2147483647 w 878"/>
                <a:gd name="T67" fmla="*/ 2147483647 h 165"/>
                <a:gd name="T68" fmla="*/ 2147483647 w 878"/>
                <a:gd name="T69" fmla="*/ 2147483647 h 165"/>
                <a:gd name="T70" fmla="*/ 2147483647 w 878"/>
                <a:gd name="T71" fmla="*/ 2147483647 h 165"/>
                <a:gd name="T72" fmla="*/ 2147483647 w 878"/>
                <a:gd name="T73" fmla="*/ 2147483647 h 165"/>
                <a:gd name="T74" fmla="*/ 2147483647 w 878"/>
                <a:gd name="T75" fmla="*/ 2147483647 h 165"/>
                <a:gd name="T76" fmla="*/ 2147483647 w 878"/>
                <a:gd name="T77" fmla="*/ 2147483647 h 165"/>
                <a:gd name="T78" fmla="*/ 2147483647 w 878"/>
                <a:gd name="T79" fmla="*/ 2147483647 h 165"/>
                <a:gd name="T80" fmla="*/ 2147483647 w 878"/>
                <a:gd name="T81" fmla="*/ 2147483647 h 165"/>
                <a:gd name="T82" fmla="*/ 2147483647 w 878"/>
                <a:gd name="T83" fmla="*/ 2147483647 h 165"/>
                <a:gd name="T84" fmla="*/ 2147483647 w 878"/>
                <a:gd name="T85" fmla="*/ 2147483647 h 165"/>
                <a:gd name="T86" fmla="*/ 2147483647 w 878"/>
                <a:gd name="T87" fmla="*/ 2147483647 h 165"/>
                <a:gd name="T88" fmla="*/ 2147483647 w 878"/>
                <a:gd name="T89" fmla="*/ 2147483647 h 165"/>
                <a:gd name="T90" fmla="*/ 2147483647 w 878"/>
                <a:gd name="T91" fmla="*/ 2147483647 h 165"/>
                <a:gd name="T92" fmla="*/ 2147483647 w 878"/>
                <a:gd name="T93" fmla="*/ 2147483647 h 165"/>
                <a:gd name="T94" fmla="*/ 2147483647 w 878"/>
                <a:gd name="T95" fmla="*/ 2147483647 h 165"/>
                <a:gd name="T96" fmla="*/ 2147483647 w 878"/>
                <a:gd name="T97" fmla="*/ 2147483647 h 165"/>
                <a:gd name="T98" fmla="*/ 2147483647 w 878"/>
                <a:gd name="T99" fmla="*/ 2147483647 h 165"/>
                <a:gd name="T100" fmla="*/ 2147483647 w 878"/>
                <a:gd name="T101" fmla="*/ 2147483647 h 165"/>
                <a:gd name="T102" fmla="*/ 2147483647 w 878"/>
                <a:gd name="T103" fmla="*/ 2147483647 h 165"/>
                <a:gd name="T104" fmla="*/ 0 w 878"/>
                <a:gd name="T105" fmla="*/ 2147483647 h 1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78"/>
                <a:gd name="T160" fmla="*/ 0 h 165"/>
                <a:gd name="T161" fmla="*/ 878 w 878"/>
                <a:gd name="T162" fmla="*/ 165 h 1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78" h="165">
                  <a:moveTo>
                    <a:pt x="0" y="5"/>
                  </a:moveTo>
                  <a:lnTo>
                    <a:pt x="6" y="11"/>
                  </a:lnTo>
                  <a:lnTo>
                    <a:pt x="15" y="21"/>
                  </a:lnTo>
                  <a:lnTo>
                    <a:pt x="25" y="26"/>
                  </a:lnTo>
                  <a:lnTo>
                    <a:pt x="34" y="36"/>
                  </a:lnTo>
                  <a:lnTo>
                    <a:pt x="46" y="41"/>
                  </a:lnTo>
                  <a:lnTo>
                    <a:pt x="55" y="49"/>
                  </a:lnTo>
                  <a:lnTo>
                    <a:pt x="67" y="55"/>
                  </a:lnTo>
                  <a:lnTo>
                    <a:pt x="80" y="60"/>
                  </a:lnTo>
                  <a:lnTo>
                    <a:pt x="89" y="66"/>
                  </a:lnTo>
                  <a:lnTo>
                    <a:pt x="103" y="72"/>
                  </a:lnTo>
                  <a:lnTo>
                    <a:pt x="116" y="78"/>
                  </a:lnTo>
                  <a:lnTo>
                    <a:pt x="129" y="81"/>
                  </a:lnTo>
                  <a:lnTo>
                    <a:pt x="143" y="87"/>
                  </a:lnTo>
                  <a:lnTo>
                    <a:pt x="158" y="91"/>
                  </a:lnTo>
                  <a:lnTo>
                    <a:pt x="171" y="95"/>
                  </a:lnTo>
                  <a:lnTo>
                    <a:pt x="186" y="100"/>
                  </a:lnTo>
                  <a:lnTo>
                    <a:pt x="202" y="104"/>
                  </a:lnTo>
                  <a:lnTo>
                    <a:pt x="217" y="108"/>
                  </a:lnTo>
                  <a:lnTo>
                    <a:pt x="230" y="110"/>
                  </a:lnTo>
                  <a:lnTo>
                    <a:pt x="247" y="114"/>
                  </a:lnTo>
                  <a:lnTo>
                    <a:pt x="262" y="116"/>
                  </a:lnTo>
                  <a:lnTo>
                    <a:pt x="279" y="119"/>
                  </a:lnTo>
                  <a:lnTo>
                    <a:pt x="295" y="121"/>
                  </a:lnTo>
                  <a:lnTo>
                    <a:pt x="312" y="125"/>
                  </a:lnTo>
                  <a:lnTo>
                    <a:pt x="327" y="127"/>
                  </a:lnTo>
                  <a:lnTo>
                    <a:pt x="344" y="127"/>
                  </a:lnTo>
                  <a:lnTo>
                    <a:pt x="359" y="129"/>
                  </a:lnTo>
                  <a:lnTo>
                    <a:pt x="376" y="131"/>
                  </a:lnTo>
                  <a:lnTo>
                    <a:pt x="393" y="131"/>
                  </a:lnTo>
                  <a:lnTo>
                    <a:pt x="411" y="131"/>
                  </a:lnTo>
                  <a:lnTo>
                    <a:pt x="428" y="131"/>
                  </a:lnTo>
                  <a:lnTo>
                    <a:pt x="445" y="133"/>
                  </a:lnTo>
                  <a:lnTo>
                    <a:pt x="460" y="131"/>
                  </a:lnTo>
                  <a:lnTo>
                    <a:pt x="475" y="131"/>
                  </a:lnTo>
                  <a:lnTo>
                    <a:pt x="492" y="129"/>
                  </a:lnTo>
                  <a:lnTo>
                    <a:pt x="509" y="129"/>
                  </a:lnTo>
                  <a:lnTo>
                    <a:pt x="525" y="127"/>
                  </a:lnTo>
                  <a:lnTo>
                    <a:pt x="542" y="127"/>
                  </a:lnTo>
                  <a:lnTo>
                    <a:pt x="557" y="123"/>
                  </a:lnTo>
                  <a:lnTo>
                    <a:pt x="574" y="123"/>
                  </a:lnTo>
                  <a:lnTo>
                    <a:pt x="587" y="119"/>
                  </a:lnTo>
                  <a:lnTo>
                    <a:pt x="604" y="117"/>
                  </a:lnTo>
                  <a:lnTo>
                    <a:pt x="618" y="114"/>
                  </a:lnTo>
                  <a:lnTo>
                    <a:pt x="635" y="112"/>
                  </a:lnTo>
                  <a:lnTo>
                    <a:pt x="650" y="108"/>
                  </a:lnTo>
                  <a:lnTo>
                    <a:pt x="663" y="106"/>
                  </a:lnTo>
                  <a:lnTo>
                    <a:pt x="679" y="102"/>
                  </a:lnTo>
                  <a:lnTo>
                    <a:pt x="694" y="98"/>
                  </a:lnTo>
                  <a:lnTo>
                    <a:pt x="705" y="93"/>
                  </a:lnTo>
                  <a:lnTo>
                    <a:pt x="719" y="89"/>
                  </a:lnTo>
                  <a:lnTo>
                    <a:pt x="732" y="83"/>
                  </a:lnTo>
                  <a:lnTo>
                    <a:pt x="745" y="79"/>
                  </a:lnTo>
                  <a:lnTo>
                    <a:pt x="757" y="74"/>
                  </a:lnTo>
                  <a:lnTo>
                    <a:pt x="768" y="68"/>
                  </a:lnTo>
                  <a:lnTo>
                    <a:pt x="779" y="62"/>
                  </a:lnTo>
                  <a:lnTo>
                    <a:pt x="791" y="57"/>
                  </a:lnTo>
                  <a:lnTo>
                    <a:pt x="800" y="49"/>
                  </a:lnTo>
                  <a:lnTo>
                    <a:pt x="810" y="43"/>
                  </a:lnTo>
                  <a:lnTo>
                    <a:pt x="819" y="36"/>
                  </a:lnTo>
                  <a:lnTo>
                    <a:pt x="829" y="30"/>
                  </a:lnTo>
                  <a:lnTo>
                    <a:pt x="836" y="22"/>
                  </a:lnTo>
                  <a:lnTo>
                    <a:pt x="846" y="15"/>
                  </a:lnTo>
                  <a:lnTo>
                    <a:pt x="852" y="7"/>
                  </a:lnTo>
                  <a:lnTo>
                    <a:pt x="859" y="0"/>
                  </a:lnTo>
                  <a:lnTo>
                    <a:pt x="878" y="72"/>
                  </a:lnTo>
                  <a:lnTo>
                    <a:pt x="876" y="72"/>
                  </a:lnTo>
                  <a:lnTo>
                    <a:pt x="872" y="72"/>
                  </a:lnTo>
                  <a:lnTo>
                    <a:pt x="867" y="74"/>
                  </a:lnTo>
                  <a:lnTo>
                    <a:pt x="861" y="78"/>
                  </a:lnTo>
                  <a:lnTo>
                    <a:pt x="852" y="79"/>
                  </a:lnTo>
                  <a:lnTo>
                    <a:pt x="842" y="83"/>
                  </a:lnTo>
                  <a:lnTo>
                    <a:pt x="834" y="85"/>
                  </a:lnTo>
                  <a:lnTo>
                    <a:pt x="829" y="87"/>
                  </a:lnTo>
                  <a:lnTo>
                    <a:pt x="821" y="89"/>
                  </a:lnTo>
                  <a:lnTo>
                    <a:pt x="815" y="93"/>
                  </a:lnTo>
                  <a:lnTo>
                    <a:pt x="806" y="95"/>
                  </a:lnTo>
                  <a:lnTo>
                    <a:pt x="798" y="97"/>
                  </a:lnTo>
                  <a:lnTo>
                    <a:pt x="791" y="98"/>
                  </a:lnTo>
                  <a:lnTo>
                    <a:pt x="781" y="102"/>
                  </a:lnTo>
                  <a:lnTo>
                    <a:pt x="772" y="104"/>
                  </a:lnTo>
                  <a:lnTo>
                    <a:pt x="764" y="108"/>
                  </a:lnTo>
                  <a:lnTo>
                    <a:pt x="753" y="110"/>
                  </a:lnTo>
                  <a:lnTo>
                    <a:pt x="745" y="114"/>
                  </a:lnTo>
                  <a:lnTo>
                    <a:pt x="734" y="116"/>
                  </a:lnTo>
                  <a:lnTo>
                    <a:pt x="724" y="117"/>
                  </a:lnTo>
                  <a:lnTo>
                    <a:pt x="713" y="121"/>
                  </a:lnTo>
                  <a:lnTo>
                    <a:pt x="703" y="123"/>
                  </a:lnTo>
                  <a:lnTo>
                    <a:pt x="692" y="127"/>
                  </a:lnTo>
                  <a:lnTo>
                    <a:pt x="681" y="129"/>
                  </a:lnTo>
                  <a:lnTo>
                    <a:pt x="669" y="133"/>
                  </a:lnTo>
                  <a:lnTo>
                    <a:pt x="658" y="136"/>
                  </a:lnTo>
                  <a:lnTo>
                    <a:pt x="644" y="138"/>
                  </a:lnTo>
                  <a:lnTo>
                    <a:pt x="633" y="140"/>
                  </a:lnTo>
                  <a:lnTo>
                    <a:pt x="622" y="142"/>
                  </a:lnTo>
                  <a:lnTo>
                    <a:pt x="608" y="144"/>
                  </a:lnTo>
                  <a:lnTo>
                    <a:pt x="595" y="146"/>
                  </a:lnTo>
                  <a:lnTo>
                    <a:pt x="584" y="150"/>
                  </a:lnTo>
                  <a:lnTo>
                    <a:pt x="570" y="152"/>
                  </a:lnTo>
                  <a:lnTo>
                    <a:pt x="559" y="154"/>
                  </a:lnTo>
                  <a:lnTo>
                    <a:pt x="546" y="155"/>
                  </a:lnTo>
                  <a:lnTo>
                    <a:pt x="532" y="157"/>
                  </a:lnTo>
                  <a:lnTo>
                    <a:pt x="519" y="157"/>
                  </a:lnTo>
                  <a:lnTo>
                    <a:pt x="506" y="159"/>
                  </a:lnTo>
                  <a:lnTo>
                    <a:pt x="492" y="159"/>
                  </a:lnTo>
                  <a:lnTo>
                    <a:pt x="479" y="163"/>
                  </a:lnTo>
                  <a:lnTo>
                    <a:pt x="466" y="163"/>
                  </a:lnTo>
                  <a:lnTo>
                    <a:pt x="454" y="165"/>
                  </a:lnTo>
                  <a:lnTo>
                    <a:pt x="441" y="165"/>
                  </a:lnTo>
                  <a:lnTo>
                    <a:pt x="428" y="165"/>
                  </a:lnTo>
                  <a:lnTo>
                    <a:pt x="414" y="165"/>
                  </a:lnTo>
                  <a:lnTo>
                    <a:pt x="401" y="165"/>
                  </a:lnTo>
                  <a:lnTo>
                    <a:pt x="388" y="163"/>
                  </a:lnTo>
                  <a:lnTo>
                    <a:pt x="374" y="163"/>
                  </a:lnTo>
                  <a:lnTo>
                    <a:pt x="361" y="163"/>
                  </a:lnTo>
                  <a:lnTo>
                    <a:pt x="350" y="163"/>
                  </a:lnTo>
                  <a:lnTo>
                    <a:pt x="336" y="159"/>
                  </a:lnTo>
                  <a:lnTo>
                    <a:pt x="323" y="157"/>
                  </a:lnTo>
                  <a:lnTo>
                    <a:pt x="312" y="155"/>
                  </a:lnTo>
                  <a:lnTo>
                    <a:pt x="300" y="155"/>
                  </a:lnTo>
                  <a:lnTo>
                    <a:pt x="287" y="152"/>
                  </a:lnTo>
                  <a:lnTo>
                    <a:pt x="276" y="150"/>
                  </a:lnTo>
                  <a:lnTo>
                    <a:pt x="262" y="146"/>
                  </a:lnTo>
                  <a:lnTo>
                    <a:pt x="253" y="144"/>
                  </a:lnTo>
                  <a:lnTo>
                    <a:pt x="240" y="138"/>
                  </a:lnTo>
                  <a:lnTo>
                    <a:pt x="228" y="136"/>
                  </a:lnTo>
                  <a:lnTo>
                    <a:pt x="217" y="131"/>
                  </a:lnTo>
                  <a:lnTo>
                    <a:pt x="207" y="129"/>
                  </a:lnTo>
                  <a:lnTo>
                    <a:pt x="198" y="123"/>
                  </a:lnTo>
                  <a:lnTo>
                    <a:pt x="188" y="121"/>
                  </a:lnTo>
                  <a:lnTo>
                    <a:pt x="177" y="117"/>
                  </a:lnTo>
                  <a:lnTo>
                    <a:pt x="169" y="114"/>
                  </a:lnTo>
                  <a:lnTo>
                    <a:pt x="160" y="110"/>
                  </a:lnTo>
                  <a:lnTo>
                    <a:pt x="152" y="108"/>
                  </a:lnTo>
                  <a:lnTo>
                    <a:pt x="143" y="104"/>
                  </a:lnTo>
                  <a:lnTo>
                    <a:pt x="137" y="100"/>
                  </a:lnTo>
                  <a:lnTo>
                    <a:pt x="127" y="97"/>
                  </a:lnTo>
                  <a:lnTo>
                    <a:pt x="120" y="95"/>
                  </a:lnTo>
                  <a:lnTo>
                    <a:pt x="114" y="91"/>
                  </a:lnTo>
                  <a:lnTo>
                    <a:pt x="108" y="87"/>
                  </a:lnTo>
                  <a:lnTo>
                    <a:pt x="101" y="85"/>
                  </a:lnTo>
                  <a:lnTo>
                    <a:pt x="95" y="81"/>
                  </a:lnTo>
                  <a:lnTo>
                    <a:pt x="87" y="78"/>
                  </a:lnTo>
                  <a:lnTo>
                    <a:pt x="82" y="74"/>
                  </a:lnTo>
                  <a:lnTo>
                    <a:pt x="72" y="68"/>
                  </a:lnTo>
                  <a:lnTo>
                    <a:pt x="63" y="64"/>
                  </a:lnTo>
                  <a:lnTo>
                    <a:pt x="53" y="59"/>
                  </a:lnTo>
                  <a:lnTo>
                    <a:pt x="46" y="53"/>
                  </a:lnTo>
                  <a:lnTo>
                    <a:pt x="38" y="49"/>
                  </a:lnTo>
                  <a:lnTo>
                    <a:pt x="32" y="45"/>
                  </a:lnTo>
                  <a:lnTo>
                    <a:pt x="27" y="40"/>
                  </a:lnTo>
                  <a:lnTo>
                    <a:pt x="21" y="36"/>
                  </a:lnTo>
                  <a:lnTo>
                    <a:pt x="17" y="30"/>
                  </a:lnTo>
                  <a:lnTo>
                    <a:pt x="13" y="26"/>
                  </a:lnTo>
                  <a:lnTo>
                    <a:pt x="8" y="21"/>
                  </a:lnTo>
                  <a:lnTo>
                    <a:pt x="4" y="1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7" name="Рисунок 146" descr="495ffbcd8e03f7dc62f178a5d9236d8e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2643188"/>
            <a:ext cx="457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Рисунок 147" descr="f4439d360d6c8342f891103f535d8bc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857500"/>
            <a:ext cx="1643062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Рисунок 148" descr="f4439d360d6c8342f891103f535d8bc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29000" y="2814638"/>
            <a:ext cx="16430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Рисунок 16" descr="30r2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0"/>
            <a:ext cx="857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1" name="Прямая соединительная линия 150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Управляющая кнопка: назад 155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7" name="Управляющая кнопка: далее 156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8" name="Управляющая кнопка: возврат 157">
            <a:hlinkClick r:id="rId9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Выноска-облако 66"/>
          <p:cNvSpPr/>
          <p:nvPr/>
        </p:nvSpPr>
        <p:spPr>
          <a:xfrm>
            <a:off x="0" y="2357438"/>
            <a:ext cx="5072063" cy="4500562"/>
          </a:xfrm>
          <a:prstGeom prst="cloudCallout">
            <a:avLst>
              <a:gd name="adj1" fmla="val 65490"/>
              <a:gd name="adj2" fmla="val -4330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Пользуясь спиртовкой, нельзя ее зажигать от другой спиртовки!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4" grpId="0" animBg="1"/>
      <p:bldP spid="15" grpId="0" animBg="1"/>
      <p:bldP spid="6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Марина\AppData\Local\Microsoft\Windows\Temporary Internet Files\Content.IE5\116X273T\MMAG00435_00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3366" flipH="1">
            <a:off x="2414588" y="2387600"/>
            <a:ext cx="1500187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28" b="41399"/>
          <a:stretch>
            <a:fillRect/>
          </a:stretch>
        </p:blipFill>
        <p:spPr bwMode="auto">
          <a:xfrm>
            <a:off x="0" y="0"/>
            <a:ext cx="1295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17" descr="3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0"/>
            <a:ext cx="10191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Прямоугольник 33"/>
          <p:cNvSpPr/>
          <p:nvPr/>
        </p:nvSpPr>
        <p:spPr>
          <a:xfrm rot="2848150">
            <a:off x="3515519" y="3250406"/>
            <a:ext cx="46038" cy="1031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3721258">
            <a:off x="3442494" y="3132931"/>
            <a:ext cx="46038" cy="11906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2250281" y="4893469"/>
            <a:ext cx="2928938" cy="0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142875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428875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6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000375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3000375"/>
            <a:ext cx="1320801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0" y="3929063"/>
            <a:ext cx="2857500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965200" y="3463925"/>
            <a:ext cx="7000875" cy="730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2928938" y="2428875"/>
            <a:ext cx="1214437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071813" y="2643188"/>
            <a:ext cx="379412" cy="4746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857750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3750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74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3000375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000375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Прямоугольник 50"/>
          <p:cNvSpPr/>
          <p:nvPr/>
        </p:nvSpPr>
        <p:spPr>
          <a:xfrm>
            <a:off x="4714875" y="3929063"/>
            <a:ext cx="2786063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 rot="2848150">
            <a:off x="8085932" y="2288381"/>
            <a:ext cx="46038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 rot="4790466" flipH="1">
            <a:off x="7768431" y="2126457"/>
            <a:ext cx="46037" cy="130810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4" name="Прямая соединительная линия 53"/>
          <p:cNvCxnSpPr>
            <a:stCxn id="55" idx="4"/>
          </p:cNvCxnSpPr>
          <p:nvPr/>
        </p:nvCxnSpPr>
        <p:spPr>
          <a:xfrm rot="16200000" flipH="1">
            <a:off x="6554788" y="4483100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7786688" y="1428750"/>
            <a:ext cx="1214437" cy="1214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072438" y="1643063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64"/>
          <p:cNvGrpSpPr>
            <a:grpSpLocks/>
          </p:cNvGrpSpPr>
          <p:nvPr/>
        </p:nvGrpSpPr>
        <p:grpSpPr bwMode="auto">
          <a:xfrm>
            <a:off x="2143125" y="3171825"/>
            <a:ext cx="571500" cy="798513"/>
            <a:chOff x="2673350" y="1981200"/>
            <a:chExt cx="696912" cy="974726"/>
          </a:xfrm>
        </p:grpSpPr>
        <p:sp>
          <p:nvSpPr>
            <p:cNvPr id="19520" name="Freeform 17"/>
            <p:cNvSpPr>
              <a:spLocks/>
            </p:cNvSpPr>
            <p:nvPr/>
          </p:nvSpPr>
          <p:spPr bwMode="auto">
            <a:xfrm>
              <a:off x="2692400" y="2649538"/>
              <a:ext cx="628650" cy="260350"/>
            </a:xfrm>
            <a:custGeom>
              <a:avLst/>
              <a:gdLst>
                <a:gd name="T0" fmla="*/ 2147483647 w 790"/>
                <a:gd name="T1" fmla="*/ 2147483647 h 327"/>
                <a:gd name="T2" fmla="*/ 2147483647 w 790"/>
                <a:gd name="T3" fmla="*/ 2147483647 h 327"/>
                <a:gd name="T4" fmla="*/ 2147483647 w 790"/>
                <a:gd name="T5" fmla="*/ 2147483647 h 327"/>
                <a:gd name="T6" fmla="*/ 2147483647 w 790"/>
                <a:gd name="T7" fmla="*/ 2147483647 h 327"/>
                <a:gd name="T8" fmla="*/ 2147483647 w 790"/>
                <a:gd name="T9" fmla="*/ 2147483647 h 327"/>
                <a:gd name="T10" fmla="*/ 2147483647 w 790"/>
                <a:gd name="T11" fmla="*/ 2147483647 h 327"/>
                <a:gd name="T12" fmla="*/ 2147483647 w 790"/>
                <a:gd name="T13" fmla="*/ 2147483647 h 327"/>
                <a:gd name="T14" fmla="*/ 2147483647 w 790"/>
                <a:gd name="T15" fmla="*/ 2147483647 h 327"/>
                <a:gd name="T16" fmla="*/ 2147483647 w 790"/>
                <a:gd name="T17" fmla="*/ 2147483647 h 327"/>
                <a:gd name="T18" fmla="*/ 2147483647 w 790"/>
                <a:gd name="T19" fmla="*/ 2147483647 h 327"/>
                <a:gd name="T20" fmla="*/ 2147483647 w 790"/>
                <a:gd name="T21" fmla="*/ 0 h 327"/>
                <a:gd name="T22" fmla="*/ 2147483647 w 790"/>
                <a:gd name="T23" fmla="*/ 2147483647 h 327"/>
                <a:gd name="T24" fmla="*/ 2147483647 w 790"/>
                <a:gd name="T25" fmla="*/ 2147483647 h 327"/>
                <a:gd name="T26" fmla="*/ 2147483647 w 790"/>
                <a:gd name="T27" fmla="*/ 2147483647 h 327"/>
                <a:gd name="T28" fmla="*/ 2147483647 w 790"/>
                <a:gd name="T29" fmla="*/ 2147483647 h 327"/>
                <a:gd name="T30" fmla="*/ 2147483647 w 790"/>
                <a:gd name="T31" fmla="*/ 2147483647 h 327"/>
                <a:gd name="T32" fmla="*/ 2147483647 w 790"/>
                <a:gd name="T33" fmla="*/ 2147483647 h 327"/>
                <a:gd name="T34" fmla="*/ 2147483647 w 790"/>
                <a:gd name="T35" fmla="*/ 2147483647 h 327"/>
                <a:gd name="T36" fmla="*/ 2147483647 w 790"/>
                <a:gd name="T37" fmla="*/ 2147483647 h 327"/>
                <a:gd name="T38" fmla="*/ 2147483647 w 790"/>
                <a:gd name="T39" fmla="*/ 2147483647 h 327"/>
                <a:gd name="T40" fmla="*/ 2147483647 w 790"/>
                <a:gd name="T41" fmla="*/ 2147483647 h 327"/>
                <a:gd name="T42" fmla="*/ 2147483647 w 790"/>
                <a:gd name="T43" fmla="*/ 2147483647 h 327"/>
                <a:gd name="T44" fmla="*/ 2147483647 w 790"/>
                <a:gd name="T45" fmla="*/ 2147483647 h 327"/>
                <a:gd name="T46" fmla="*/ 2147483647 w 790"/>
                <a:gd name="T47" fmla="*/ 2147483647 h 327"/>
                <a:gd name="T48" fmla="*/ 2147483647 w 790"/>
                <a:gd name="T49" fmla="*/ 2147483647 h 327"/>
                <a:gd name="T50" fmla="*/ 2147483647 w 790"/>
                <a:gd name="T51" fmla="*/ 2147483647 h 327"/>
                <a:gd name="T52" fmla="*/ 2147483647 w 790"/>
                <a:gd name="T53" fmla="*/ 2147483647 h 327"/>
                <a:gd name="T54" fmla="*/ 2147483647 w 790"/>
                <a:gd name="T55" fmla="*/ 2147483647 h 327"/>
                <a:gd name="T56" fmla="*/ 2147483647 w 790"/>
                <a:gd name="T57" fmla="*/ 2147483647 h 327"/>
                <a:gd name="T58" fmla="*/ 2147483647 w 790"/>
                <a:gd name="T59" fmla="*/ 2147483647 h 327"/>
                <a:gd name="T60" fmla="*/ 2147483647 w 790"/>
                <a:gd name="T61" fmla="*/ 2147483647 h 327"/>
                <a:gd name="T62" fmla="*/ 2147483647 w 790"/>
                <a:gd name="T63" fmla="*/ 2147483647 h 327"/>
                <a:gd name="T64" fmla="*/ 2147483647 w 790"/>
                <a:gd name="T65" fmla="*/ 2147483647 h 327"/>
                <a:gd name="T66" fmla="*/ 2147483647 w 790"/>
                <a:gd name="T67" fmla="*/ 2147483647 h 327"/>
                <a:gd name="T68" fmla="*/ 2147483647 w 790"/>
                <a:gd name="T69" fmla="*/ 2147483647 h 327"/>
                <a:gd name="T70" fmla="*/ 2147483647 w 790"/>
                <a:gd name="T71" fmla="*/ 2147483647 h 327"/>
                <a:gd name="T72" fmla="*/ 2147483647 w 790"/>
                <a:gd name="T73" fmla="*/ 2147483647 h 327"/>
                <a:gd name="T74" fmla="*/ 2147483647 w 790"/>
                <a:gd name="T75" fmla="*/ 2147483647 h 327"/>
                <a:gd name="T76" fmla="*/ 2147483647 w 790"/>
                <a:gd name="T77" fmla="*/ 2147483647 h 327"/>
                <a:gd name="T78" fmla="*/ 2147483647 w 790"/>
                <a:gd name="T79" fmla="*/ 2147483647 h 327"/>
                <a:gd name="T80" fmla="*/ 2147483647 w 790"/>
                <a:gd name="T81" fmla="*/ 2147483647 h 327"/>
                <a:gd name="T82" fmla="*/ 2147483647 w 790"/>
                <a:gd name="T83" fmla="*/ 2147483647 h 327"/>
                <a:gd name="T84" fmla="*/ 2147483647 w 790"/>
                <a:gd name="T85" fmla="*/ 2147483647 h 327"/>
                <a:gd name="T86" fmla="*/ 2147483647 w 790"/>
                <a:gd name="T87" fmla="*/ 2147483647 h 327"/>
                <a:gd name="T88" fmla="*/ 2147483647 w 790"/>
                <a:gd name="T89" fmla="*/ 2147483647 h 327"/>
                <a:gd name="T90" fmla="*/ 2147483647 w 790"/>
                <a:gd name="T91" fmla="*/ 2147483647 h 327"/>
                <a:gd name="T92" fmla="*/ 0 w 790"/>
                <a:gd name="T93" fmla="*/ 2147483647 h 327"/>
                <a:gd name="T94" fmla="*/ 2147483647 w 790"/>
                <a:gd name="T95" fmla="*/ 2147483647 h 327"/>
                <a:gd name="T96" fmla="*/ 2147483647 w 790"/>
                <a:gd name="T97" fmla="*/ 2147483647 h 327"/>
                <a:gd name="T98" fmla="*/ 2147483647 w 790"/>
                <a:gd name="T99" fmla="*/ 2147483647 h 327"/>
                <a:gd name="T100" fmla="*/ 2147483647 w 790"/>
                <a:gd name="T101" fmla="*/ 2147483647 h 32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90"/>
                <a:gd name="T154" fmla="*/ 0 h 327"/>
                <a:gd name="T155" fmla="*/ 790 w 790"/>
                <a:gd name="T156" fmla="*/ 327 h 32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90" h="327">
                  <a:moveTo>
                    <a:pt x="57" y="25"/>
                  </a:moveTo>
                  <a:lnTo>
                    <a:pt x="66" y="29"/>
                  </a:lnTo>
                  <a:lnTo>
                    <a:pt x="78" y="32"/>
                  </a:lnTo>
                  <a:lnTo>
                    <a:pt x="87" y="36"/>
                  </a:lnTo>
                  <a:lnTo>
                    <a:pt x="100" y="40"/>
                  </a:lnTo>
                  <a:lnTo>
                    <a:pt x="112" y="42"/>
                  </a:lnTo>
                  <a:lnTo>
                    <a:pt x="125" y="46"/>
                  </a:lnTo>
                  <a:lnTo>
                    <a:pt x="138" y="48"/>
                  </a:lnTo>
                  <a:lnTo>
                    <a:pt x="152" y="50"/>
                  </a:lnTo>
                  <a:lnTo>
                    <a:pt x="165" y="51"/>
                  </a:lnTo>
                  <a:lnTo>
                    <a:pt x="180" y="51"/>
                  </a:lnTo>
                  <a:lnTo>
                    <a:pt x="194" y="53"/>
                  </a:lnTo>
                  <a:lnTo>
                    <a:pt x="209" y="55"/>
                  </a:lnTo>
                  <a:lnTo>
                    <a:pt x="224" y="55"/>
                  </a:lnTo>
                  <a:lnTo>
                    <a:pt x="239" y="55"/>
                  </a:lnTo>
                  <a:lnTo>
                    <a:pt x="254" y="55"/>
                  </a:lnTo>
                  <a:lnTo>
                    <a:pt x="272" y="57"/>
                  </a:lnTo>
                  <a:lnTo>
                    <a:pt x="285" y="55"/>
                  </a:lnTo>
                  <a:lnTo>
                    <a:pt x="300" y="55"/>
                  </a:lnTo>
                  <a:lnTo>
                    <a:pt x="315" y="55"/>
                  </a:lnTo>
                  <a:lnTo>
                    <a:pt x="332" y="55"/>
                  </a:lnTo>
                  <a:lnTo>
                    <a:pt x="348" y="53"/>
                  </a:lnTo>
                  <a:lnTo>
                    <a:pt x="365" y="53"/>
                  </a:lnTo>
                  <a:lnTo>
                    <a:pt x="380" y="51"/>
                  </a:lnTo>
                  <a:lnTo>
                    <a:pt x="397" y="51"/>
                  </a:lnTo>
                  <a:lnTo>
                    <a:pt x="412" y="48"/>
                  </a:lnTo>
                  <a:lnTo>
                    <a:pt x="427" y="48"/>
                  </a:lnTo>
                  <a:lnTo>
                    <a:pt x="443" y="46"/>
                  </a:lnTo>
                  <a:lnTo>
                    <a:pt x="460" y="44"/>
                  </a:lnTo>
                  <a:lnTo>
                    <a:pt x="475" y="42"/>
                  </a:lnTo>
                  <a:lnTo>
                    <a:pt x="490" y="40"/>
                  </a:lnTo>
                  <a:lnTo>
                    <a:pt x="505" y="38"/>
                  </a:lnTo>
                  <a:lnTo>
                    <a:pt x="522" y="38"/>
                  </a:lnTo>
                  <a:lnTo>
                    <a:pt x="536" y="34"/>
                  </a:lnTo>
                  <a:lnTo>
                    <a:pt x="551" y="32"/>
                  </a:lnTo>
                  <a:lnTo>
                    <a:pt x="564" y="31"/>
                  </a:lnTo>
                  <a:lnTo>
                    <a:pt x="579" y="29"/>
                  </a:lnTo>
                  <a:lnTo>
                    <a:pt x="593" y="25"/>
                  </a:lnTo>
                  <a:lnTo>
                    <a:pt x="606" y="23"/>
                  </a:lnTo>
                  <a:lnTo>
                    <a:pt x="619" y="21"/>
                  </a:lnTo>
                  <a:lnTo>
                    <a:pt x="635" y="19"/>
                  </a:lnTo>
                  <a:lnTo>
                    <a:pt x="646" y="17"/>
                  </a:lnTo>
                  <a:lnTo>
                    <a:pt x="659" y="15"/>
                  </a:lnTo>
                  <a:lnTo>
                    <a:pt x="669" y="13"/>
                  </a:lnTo>
                  <a:lnTo>
                    <a:pt x="682" y="12"/>
                  </a:lnTo>
                  <a:lnTo>
                    <a:pt x="692" y="10"/>
                  </a:lnTo>
                  <a:lnTo>
                    <a:pt x="703" y="10"/>
                  </a:lnTo>
                  <a:lnTo>
                    <a:pt x="713" y="6"/>
                  </a:lnTo>
                  <a:lnTo>
                    <a:pt x="724" y="6"/>
                  </a:lnTo>
                  <a:lnTo>
                    <a:pt x="732" y="4"/>
                  </a:lnTo>
                  <a:lnTo>
                    <a:pt x="739" y="4"/>
                  </a:lnTo>
                  <a:lnTo>
                    <a:pt x="747" y="2"/>
                  </a:lnTo>
                  <a:lnTo>
                    <a:pt x="754" y="2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3" y="0"/>
                  </a:lnTo>
                  <a:lnTo>
                    <a:pt x="777" y="0"/>
                  </a:lnTo>
                  <a:lnTo>
                    <a:pt x="785" y="0"/>
                  </a:lnTo>
                  <a:lnTo>
                    <a:pt x="790" y="0"/>
                  </a:lnTo>
                  <a:lnTo>
                    <a:pt x="790" y="4"/>
                  </a:lnTo>
                  <a:lnTo>
                    <a:pt x="790" y="8"/>
                  </a:lnTo>
                  <a:lnTo>
                    <a:pt x="783" y="12"/>
                  </a:lnTo>
                  <a:lnTo>
                    <a:pt x="777" y="13"/>
                  </a:lnTo>
                  <a:lnTo>
                    <a:pt x="770" y="17"/>
                  </a:lnTo>
                  <a:lnTo>
                    <a:pt x="760" y="21"/>
                  </a:lnTo>
                  <a:lnTo>
                    <a:pt x="754" y="23"/>
                  </a:lnTo>
                  <a:lnTo>
                    <a:pt x="749" y="25"/>
                  </a:lnTo>
                  <a:lnTo>
                    <a:pt x="743" y="27"/>
                  </a:lnTo>
                  <a:lnTo>
                    <a:pt x="737" y="29"/>
                  </a:lnTo>
                  <a:lnTo>
                    <a:pt x="732" y="31"/>
                  </a:lnTo>
                  <a:lnTo>
                    <a:pt x="724" y="32"/>
                  </a:lnTo>
                  <a:lnTo>
                    <a:pt x="718" y="34"/>
                  </a:lnTo>
                  <a:lnTo>
                    <a:pt x="711" y="38"/>
                  </a:lnTo>
                  <a:lnTo>
                    <a:pt x="703" y="38"/>
                  </a:lnTo>
                  <a:lnTo>
                    <a:pt x="695" y="40"/>
                  </a:lnTo>
                  <a:lnTo>
                    <a:pt x="688" y="42"/>
                  </a:lnTo>
                  <a:lnTo>
                    <a:pt x="680" y="46"/>
                  </a:lnTo>
                  <a:lnTo>
                    <a:pt x="671" y="48"/>
                  </a:lnTo>
                  <a:lnTo>
                    <a:pt x="663" y="50"/>
                  </a:lnTo>
                  <a:lnTo>
                    <a:pt x="656" y="51"/>
                  </a:lnTo>
                  <a:lnTo>
                    <a:pt x="648" y="55"/>
                  </a:lnTo>
                  <a:lnTo>
                    <a:pt x="638" y="55"/>
                  </a:lnTo>
                  <a:lnTo>
                    <a:pt x="631" y="59"/>
                  </a:lnTo>
                  <a:lnTo>
                    <a:pt x="621" y="61"/>
                  </a:lnTo>
                  <a:lnTo>
                    <a:pt x="614" y="63"/>
                  </a:lnTo>
                  <a:lnTo>
                    <a:pt x="604" y="67"/>
                  </a:lnTo>
                  <a:lnTo>
                    <a:pt x="597" y="69"/>
                  </a:lnTo>
                  <a:lnTo>
                    <a:pt x="589" y="72"/>
                  </a:lnTo>
                  <a:lnTo>
                    <a:pt x="581" y="76"/>
                  </a:lnTo>
                  <a:lnTo>
                    <a:pt x="570" y="78"/>
                  </a:lnTo>
                  <a:lnTo>
                    <a:pt x="562" y="80"/>
                  </a:lnTo>
                  <a:lnTo>
                    <a:pt x="553" y="82"/>
                  </a:lnTo>
                  <a:lnTo>
                    <a:pt x="545" y="86"/>
                  </a:lnTo>
                  <a:lnTo>
                    <a:pt x="536" y="89"/>
                  </a:lnTo>
                  <a:lnTo>
                    <a:pt x="528" y="91"/>
                  </a:lnTo>
                  <a:lnTo>
                    <a:pt x="521" y="95"/>
                  </a:lnTo>
                  <a:lnTo>
                    <a:pt x="513" y="99"/>
                  </a:lnTo>
                  <a:lnTo>
                    <a:pt x="505" y="103"/>
                  </a:lnTo>
                  <a:lnTo>
                    <a:pt x="498" y="105"/>
                  </a:lnTo>
                  <a:lnTo>
                    <a:pt x="490" y="108"/>
                  </a:lnTo>
                  <a:lnTo>
                    <a:pt x="483" y="112"/>
                  </a:lnTo>
                  <a:lnTo>
                    <a:pt x="475" y="116"/>
                  </a:lnTo>
                  <a:lnTo>
                    <a:pt x="469" y="118"/>
                  </a:lnTo>
                  <a:lnTo>
                    <a:pt x="462" y="124"/>
                  </a:lnTo>
                  <a:lnTo>
                    <a:pt x="456" y="127"/>
                  </a:lnTo>
                  <a:lnTo>
                    <a:pt x="450" y="131"/>
                  </a:lnTo>
                  <a:lnTo>
                    <a:pt x="443" y="133"/>
                  </a:lnTo>
                  <a:lnTo>
                    <a:pt x="437" y="139"/>
                  </a:lnTo>
                  <a:lnTo>
                    <a:pt x="433" y="143"/>
                  </a:lnTo>
                  <a:lnTo>
                    <a:pt x="426" y="150"/>
                  </a:lnTo>
                  <a:lnTo>
                    <a:pt x="418" y="160"/>
                  </a:lnTo>
                  <a:lnTo>
                    <a:pt x="412" y="171"/>
                  </a:lnTo>
                  <a:lnTo>
                    <a:pt x="407" y="181"/>
                  </a:lnTo>
                  <a:lnTo>
                    <a:pt x="405" y="190"/>
                  </a:lnTo>
                  <a:lnTo>
                    <a:pt x="405" y="202"/>
                  </a:lnTo>
                  <a:lnTo>
                    <a:pt x="405" y="209"/>
                  </a:lnTo>
                  <a:lnTo>
                    <a:pt x="408" y="219"/>
                  </a:lnTo>
                  <a:lnTo>
                    <a:pt x="414" y="228"/>
                  </a:lnTo>
                  <a:lnTo>
                    <a:pt x="422" y="236"/>
                  </a:lnTo>
                  <a:lnTo>
                    <a:pt x="429" y="242"/>
                  </a:lnTo>
                  <a:lnTo>
                    <a:pt x="439" y="247"/>
                  </a:lnTo>
                  <a:lnTo>
                    <a:pt x="443" y="251"/>
                  </a:lnTo>
                  <a:lnTo>
                    <a:pt x="448" y="253"/>
                  </a:lnTo>
                  <a:lnTo>
                    <a:pt x="456" y="257"/>
                  </a:lnTo>
                  <a:lnTo>
                    <a:pt x="462" y="259"/>
                  </a:lnTo>
                  <a:lnTo>
                    <a:pt x="467" y="261"/>
                  </a:lnTo>
                  <a:lnTo>
                    <a:pt x="475" y="262"/>
                  </a:lnTo>
                  <a:lnTo>
                    <a:pt x="481" y="264"/>
                  </a:lnTo>
                  <a:lnTo>
                    <a:pt x="488" y="266"/>
                  </a:lnTo>
                  <a:lnTo>
                    <a:pt x="494" y="266"/>
                  </a:lnTo>
                  <a:lnTo>
                    <a:pt x="502" y="270"/>
                  </a:lnTo>
                  <a:lnTo>
                    <a:pt x="509" y="270"/>
                  </a:lnTo>
                  <a:lnTo>
                    <a:pt x="517" y="272"/>
                  </a:lnTo>
                  <a:lnTo>
                    <a:pt x="524" y="272"/>
                  </a:lnTo>
                  <a:lnTo>
                    <a:pt x="532" y="274"/>
                  </a:lnTo>
                  <a:lnTo>
                    <a:pt x="540" y="274"/>
                  </a:lnTo>
                  <a:lnTo>
                    <a:pt x="547" y="278"/>
                  </a:lnTo>
                  <a:lnTo>
                    <a:pt x="555" y="278"/>
                  </a:lnTo>
                  <a:lnTo>
                    <a:pt x="562" y="280"/>
                  </a:lnTo>
                  <a:lnTo>
                    <a:pt x="570" y="280"/>
                  </a:lnTo>
                  <a:lnTo>
                    <a:pt x="579" y="281"/>
                  </a:lnTo>
                  <a:lnTo>
                    <a:pt x="585" y="281"/>
                  </a:lnTo>
                  <a:lnTo>
                    <a:pt x="593" y="281"/>
                  </a:lnTo>
                  <a:lnTo>
                    <a:pt x="600" y="281"/>
                  </a:lnTo>
                  <a:lnTo>
                    <a:pt x="608" y="281"/>
                  </a:lnTo>
                  <a:lnTo>
                    <a:pt x="614" y="281"/>
                  </a:lnTo>
                  <a:lnTo>
                    <a:pt x="621" y="283"/>
                  </a:lnTo>
                  <a:lnTo>
                    <a:pt x="631" y="283"/>
                  </a:lnTo>
                  <a:lnTo>
                    <a:pt x="638" y="285"/>
                  </a:lnTo>
                  <a:lnTo>
                    <a:pt x="642" y="285"/>
                  </a:lnTo>
                  <a:lnTo>
                    <a:pt x="650" y="285"/>
                  </a:lnTo>
                  <a:lnTo>
                    <a:pt x="656" y="285"/>
                  </a:lnTo>
                  <a:lnTo>
                    <a:pt x="663" y="285"/>
                  </a:lnTo>
                  <a:lnTo>
                    <a:pt x="669" y="285"/>
                  </a:lnTo>
                  <a:lnTo>
                    <a:pt x="675" y="287"/>
                  </a:lnTo>
                  <a:lnTo>
                    <a:pt x="680" y="287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1" y="291"/>
                  </a:lnTo>
                  <a:lnTo>
                    <a:pt x="707" y="293"/>
                  </a:lnTo>
                  <a:lnTo>
                    <a:pt x="713" y="295"/>
                  </a:lnTo>
                  <a:lnTo>
                    <a:pt x="716" y="299"/>
                  </a:lnTo>
                  <a:lnTo>
                    <a:pt x="711" y="306"/>
                  </a:lnTo>
                  <a:lnTo>
                    <a:pt x="705" y="308"/>
                  </a:lnTo>
                  <a:lnTo>
                    <a:pt x="695" y="312"/>
                  </a:lnTo>
                  <a:lnTo>
                    <a:pt x="690" y="314"/>
                  </a:lnTo>
                  <a:lnTo>
                    <a:pt x="684" y="314"/>
                  </a:lnTo>
                  <a:lnTo>
                    <a:pt x="676" y="316"/>
                  </a:lnTo>
                  <a:lnTo>
                    <a:pt x="671" y="318"/>
                  </a:lnTo>
                  <a:lnTo>
                    <a:pt x="663" y="318"/>
                  </a:lnTo>
                  <a:lnTo>
                    <a:pt x="656" y="318"/>
                  </a:lnTo>
                  <a:lnTo>
                    <a:pt x="646" y="319"/>
                  </a:lnTo>
                  <a:lnTo>
                    <a:pt x="638" y="321"/>
                  </a:lnTo>
                  <a:lnTo>
                    <a:pt x="629" y="321"/>
                  </a:lnTo>
                  <a:lnTo>
                    <a:pt x="619" y="323"/>
                  </a:lnTo>
                  <a:lnTo>
                    <a:pt x="610" y="323"/>
                  </a:lnTo>
                  <a:lnTo>
                    <a:pt x="598" y="325"/>
                  </a:lnTo>
                  <a:lnTo>
                    <a:pt x="587" y="325"/>
                  </a:lnTo>
                  <a:lnTo>
                    <a:pt x="576" y="325"/>
                  </a:lnTo>
                  <a:lnTo>
                    <a:pt x="564" y="325"/>
                  </a:lnTo>
                  <a:lnTo>
                    <a:pt x="553" y="325"/>
                  </a:lnTo>
                  <a:lnTo>
                    <a:pt x="540" y="325"/>
                  </a:lnTo>
                  <a:lnTo>
                    <a:pt x="528" y="325"/>
                  </a:lnTo>
                  <a:lnTo>
                    <a:pt x="517" y="325"/>
                  </a:lnTo>
                  <a:lnTo>
                    <a:pt x="503" y="327"/>
                  </a:lnTo>
                  <a:lnTo>
                    <a:pt x="490" y="325"/>
                  </a:lnTo>
                  <a:lnTo>
                    <a:pt x="477" y="325"/>
                  </a:lnTo>
                  <a:lnTo>
                    <a:pt x="464" y="325"/>
                  </a:lnTo>
                  <a:lnTo>
                    <a:pt x="450" y="325"/>
                  </a:lnTo>
                  <a:lnTo>
                    <a:pt x="437" y="323"/>
                  </a:lnTo>
                  <a:lnTo>
                    <a:pt x="424" y="323"/>
                  </a:lnTo>
                  <a:lnTo>
                    <a:pt x="410" y="323"/>
                  </a:lnTo>
                  <a:lnTo>
                    <a:pt x="397" y="323"/>
                  </a:lnTo>
                  <a:lnTo>
                    <a:pt x="384" y="321"/>
                  </a:lnTo>
                  <a:lnTo>
                    <a:pt x="368" y="321"/>
                  </a:lnTo>
                  <a:lnTo>
                    <a:pt x="355" y="319"/>
                  </a:lnTo>
                  <a:lnTo>
                    <a:pt x="342" y="319"/>
                  </a:lnTo>
                  <a:lnTo>
                    <a:pt x="327" y="318"/>
                  </a:lnTo>
                  <a:lnTo>
                    <a:pt x="313" y="316"/>
                  </a:lnTo>
                  <a:lnTo>
                    <a:pt x="300" y="316"/>
                  </a:lnTo>
                  <a:lnTo>
                    <a:pt x="287" y="314"/>
                  </a:lnTo>
                  <a:lnTo>
                    <a:pt x="272" y="312"/>
                  </a:lnTo>
                  <a:lnTo>
                    <a:pt x="258" y="310"/>
                  </a:lnTo>
                  <a:lnTo>
                    <a:pt x="247" y="308"/>
                  </a:lnTo>
                  <a:lnTo>
                    <a:pt x="234" y="308"/>
                  </a:lnTo>
                  <a:lnTo>
                    <a:pt x="220" y="306"/>
                  </a:lnTo>
                  <a:lnTo>
                    <a:pt x="207" y="304"/>
                  </a:lnTo>
                  <a:lnTo>
                    <a:pt x="196" y="302"/>
                  </a:lnTo>
                  <a:lnTo>
                    <a:pt x="184" y="300"/>
                  </a:lnTo>
                  <a:lnTo>
                    <a:pt x="171" y="299"/>
                  </a:lnTo>
                  <a:lnTo>
                    <a:pt x="161" y="295"/>
                  </a:lnTo>
                  <a:lnTo>
                    <a:pt x="148" y="293"/>
                  </a:lnTo>
                  <a:lnTo>
                    <a:pt x="138" y="291"/>
                  </a:lnTo>
                  <a:lnTo>
                    <a:pt x="129" y="287"/>
                  </a:lnTo>
                  <a:lnTo>
                    <a:pt x="119" y="285"/>
                  </a:lnTo>
                  <a:lnTo>
                    <a:pt x="108" y="283"/>
                  </a:lnTo>
                  <a:lnTo>
                    <a:pt x="100" y="281"/>
                  </a:lnTo>
                  <a:lnTo>
                    <a:pt x="91" y="278"/>
                  </a:lnTo>
                  <a:lnTo>
                    <a:pt x="83" y="274"/>
                  </a:lnTo>
                  <a:lnTo>
                    <a:pt x="76" y="272"/>
                  </a:lnTo>
                  <a:lnTo>
                    <a:pt x="68" y="270"/>
                  </a:lnTo>
                  <a:lnTo>
                    <a:pt x="61" y="266"/>
                  </a:lnTo>
                  <a:lnTo>
                    <a:pt x="55" y="262"/>
                  </a:lnTo>
                  <a:lnTo>
                    <a:pt x="49" y="259"/>
                  </a:lnTo>
                  <a:lnTo>
                    <a:pt x="45" y="257"/>
                  </a:lnTo>
                  <a:lnTo>
                    <a:pt x="36" y="247"/>
                  </a:lnTo>
                  <a:lnTo>
                    <a:pt x="28" y="242"/>
                  </a:lnTo>
                  <a:lnTo>
                    <a:pt x="21" y="232"/>
                  </a:lnTo>
                  <a:lnTo>
                    <a:pt x="15" y="224"/>
                  </a:lnTo>
                  <a:lnTo>
                    <a:pt x="9" y="215"/>
                  </a:lnTo>
                  <a:lnTo>
                    <a:pt x="7" y="205"/>
                  </a:lnTo>
                  <a:lnTo>
                    <a:pt x="4" y="196"/>
                  </a:lnTo>
                  <a:lnTo>
                    <a:pt x="2" y="188"/>
                  </a:lnTo>
                  <a:lnTo>
                    <a:pt x="0" y="177"/>
                  </a:lnTo>
                  <a:lnTo>
                    <a:pt x="0" y="167"/>
                  </a:lnTo>
                  <a:lnTo>
                    <a:pt x="0" y="158"/>
                  </a:lnTo>
                  <a:lnTo>
                    <a:pt x="2" y="148"/>
                  </a:lnTo>
                  <a:lnTo>
                    <a:pt x="2" y="139"/>
                  </a:lnTo>
                  <a:lnTo>
                    <a:pt x="5" y="129"/>
                  </a:lnTo>
                  <a:lnTo>
                    <a:pt x="7" y="120"/>
                  </a:lnTo>
                  <a:lnTo>
                    <a:pt x="11" y="112"/>
                  </a:lnTo>
                  <a:lnTo>
                    <a:pt x="13" y="103"/>
                  </a:lnTo>
                  <a:lnTo>
                    <a:pt x="17" y="93"/>
                  </a:lnTo>
                  <a:lnTo>
                    <a:pt x="21" y="84"/>
                  </a:lnTo>
                  <a:lnTo>
                    <a:pt x="24" y="78"/>
                  </a:lnTo>
                  <a:lnTo>
                    <a:pt x="28" y="69"/>
                  </a:lnTo>
                  <a:lnTo>
                    <a:pt x="30" y="63"/>
                  </a:lnTo>
                  <a:lnTo>
                    <a:pt x="36" y="55"/>
                  </a:lnTo>
                  <a:lnTo>
                    <a:pt x="40" y="51"/>
                  </a:lnTo>
                  <a:lnTo>
                    <a:pt x="42" y="44"/>
                  </a:lnTo>
                  <a:lnTo>
                    <a:pt x="45" y="38"/>
                  </a:lnTo>
                  <a:lnTo>
                    <a:pt x="47" y="34"/>
                  </a:lnTo>
                  <a:lnTo>
                    <a:pt x="51" y="31"/>
                  </a:lnTo>
                  <a:lnTo>
                    <a:pt x="55" y="27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rgbClr val="EDE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1" name="Freeform 18"/>
            <p:cNvSpPr>
              <a:spLocks/>
            </p:cNvSpPr>
            <p:nvPr/>
          </p:nvSpPr>
          <p:spPr bwMode="auto">
            <a:xfrm>
              <a:off x="3125788" y="2747963"/>
              <a:ext cx="98425" cy="73025"/>
            </a:xfrm>
            <a:custGeom>
              <a:avLst/>
              <a:gdLst>
                <a:gd name="T0" fmla="*/ 2147483647 w 124"/>
                <a:gd name="T1" fmla="*/ 2147483647 h 93"/>
                <a:gd name="T2" fmla="*/ 2147483647 w 124"/>
                <a:gd name="T3" fmla="*/ 0 h 93"/>
                <a:gd name="T4" fmla="*/ 2147483647 w 124"/>
                <a:gd name="T5" fmla="*/ 0 h 93"/>
                <a:gd name="T6" fmla="*/ 2147483647 w 124"/>
                <a:gd name="T7" fmla="*/ 0 h 93"/>
                <a:gd name="T8" fmla="*/ 2147483647 w 124"/>
                <a:gd name="T9" fmla="*/ 0 h 93"/>
                <a:gd name="T10" fmla="*/ 2147483647 w 124"/>
                <a:gd name="T11" fmla="*/ 2147483647 h 93"/>
                <a:gd name="T12" fmla="*/ 2147483647 w 124"/>
                <a:gd name="T13" fmla="*/ 2147483647 h 93"/>
                <a:gd name="T14" fmla="*/ 2147483647 w 124"/>
                <a:gd name="T15" fmla="*/ 2147483647 h 93"/>
                <a:gd name="T16" fmla="*/ 2147483647 w 124"/>
                <a:gd name="T17" fmla="*/ 2147483647 h 93"/>
                <a:gd name="T18" fmla="*/ 2147483647 w 124"/>
                <a:gd name="T19" fmla="*/ 2147483647 h 93"/>
                <a:gd name="T20" fmla="*/ 2147483647 w 124"/>
                <a:gd name="T21" fmla="*/ 2147483647 h 93"/>
                <a:gd name="T22" fmla="*/ 2147483647 w 124"/>
                <a:gd name="T23" fmla="*/ 2147483647 h 93"/>
                <a:gd name="T24" fmla="*/ 2147483647 w 124"/>
                <a:gd name="T25" fmla="*/ 2147483647 h 93"/>
                <a:gd name="T26" fmla="*/ 2147483647 w 124"/>
                <a:gd name="T27" fmla="*/ 2147483647 h 93"/>
                <a:gd name="T28" fmla="*/ 2147483647 w 124"/>
                <a:gd name="T29" fmla="*/ 2147483647 h 93"/>
                <a:gd name="T30" fmla="*/ 0 w 124"/>
                <a:gd name="T31" fmla="*/ 2147483647 h 93"/>
                <a:gd name="T32" fmla="*/ 0 w 124"/>
                <a:gd name="T33" fmla="*/ 2147483647 h 93"/>
                <a:gd name="T34" fmla="*/ 2147483647 w 124"/>
                <a:gd name="T35" fmla="*/ 2147483647 h 93"/>
                <a:gd name="T36" fmla="*/ 2147483647 w 124"/>
                <a:gd name="T37" fmla="*/ 2147483647 h 93"/>
                <a:gd name="T38" fmla="*/ 2147483647 w 124"/>
                <a:gd name="T39" fmla="*/ 2147483647 h 93"/>
                <a:gd name="T40" fmla="*/ 2147483647 w 124"/>
                <a:gd name="T41" fmla="*/ 2147483647 h 93"/>
                <a:gd name="T42" fmla="*/ 2147483647 w 124"/>
                <a:gd name="T43" fmla="*/ 2147483647 h 93"/>
                <a:gd name="T44" fmla="*/ 2147483647 w 124"/>
                <a:gd name="T45" fmla="*/ 2147483647 h 93"/>
                <a:gd name="T46" fmla="*/ 2147483647 w 124"/>
                <a:gd name="T47" fmla="*/ 2147483647 h 93"/>
                <a:gd name="T48" fmla="*/ 2147483647 w 124"/>
                <a:gd name="T49" fmla="*/ 2147483647 h 93"/>
                <a:gd name="T50" fmla="*/ 2147483647 w 124"/>
                <a:gd name="T51" fmla="*/ 2147483647 h 93"/>
                <a:gd name="T52" fmla="*/ 2147483647 w 124"/>
                <a:gd name="T53" fmla="*/ 2147483647 h 93"/>
                <a:gd name="T54" fmla="*/ 2147483647 w 124"/>
                <a:gd name="T55" fmla="*/ 2147483647 h 93"/>
                <a:gd name="T56" fmla="*/ 2147483647 w 124"/>
                <a:gd name="T57" fmla="*/ 2147483647 h 93"/>
                <a:gd name="T58" fmla="*/ 2147483647 w 124"/>
                <a:gd name="T59" fmla="*/ 2147483647 h 93"/>
                <a:gd name="T60" fmla="*/ 2147483647 w 124"/>
                <a:gd name="T61" fmla="*/ 2147483647 h 93"/>
                <a:gd name="T62" fmla="*/ 2147483647 w 124"/>
                <a:gd name="T63" fmla="*/ 2147483647 h 93"/>
                <a:gd name="T64" fmla="*/ 2147483647 w 124"/>
                <a:gd name="T65" fmla="*/ 2147483647 h 93"/>
                <a:gd name="T66" fmla="*/ 2147483647 w 124"/>
                <a:gd name="T67" fmla="*/ 2147483647 h 93"/>
                <a:gd name="T68" fmla="*/ 2147483647 w 124"/>
                <a:gd name="T69" fmla="*/ 2147483647 h 93"/>
                <a:gd name="T70" fmla="*/ 2147483647 w 124"/>
                <a:gd name="T71" fmla="*/ 2147483647 h 93"/>
                <a:gd name="T72" fmla="*/ 2147483647 w 124"/>
                <a:gd name="T73" fmla="*/ 2147483647 h 93"/>
                <a:gd name="T74" fmla="*/ 2147483647 w 124"/>
                <a:gd name="T75" fmla="*/ 2147483647 h 93"/>
                <a:gd name="T76" fmla="*/ 2147483647 w 124"/>
                <a:gd name="T77" fmla="*/ 2147483647 h 93"/>
                <a:gd name="T78" fmla="*/ 2147483647 w 124"/>
                <a:gd name="T79" fmla="*/ 2147483647 h 93"/>
                <a:gd name="T80" fmla="*/ 2147483647 w 124"/>
                <a:gd name="T81" fmla="*/ 2147483647 h 93"/>
                <a:gd name="T82" fmla="*/ 2147483647 w 124"/>
                <a:gd name="T83" fmla="*/ 2147483647 h 93"/>
                <a:gd name="T84" fmla="*/ 2147483647 w 124"/>
                <a:gd name="T85" fmla="*/ 2147483647 h 93"/>
                <a:gd name="T86" fmla="*/ 2147483647 w 124"/>
                <a:gd name="T87" fmla="*/ 2147483647 h 93"/>
                <a:gd name="T88" fmla="*/ 2147483647 w 124"/>
                <a:gd name="T89" fmla="*/ 2147483647 h 93"/>
                <a:gd name="T90" fmla="*/ 2147483647 w 124"/>
                <a:gd name="T91" fmla="*/ 2147483647 h 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93"/>
                <a:gd name="T140" fmla="*/ 124 w 124"/>
                <a:gd name="T141" fmla="*/ 93 h 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93">
                  <a:moveTo>
                    <a:pt x="93" y="2"/>
                  </a:moveTo>
                  <a:lnTo>
                    <a:pt x="88" y="0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1" y="2"/>
                  </a:lnTo>
                  <a:lnTo>
                    <a:pt x="53" y="3"/>
                  </a:lnTo>
                  <a:lnTo>
                    <a:pt x="44" y="3"/>
                  </a:lnTo>
                  <a:lnTo>
                    <a:pt x="36" y="5"/>
                  </a:lnTo>
                  <a:lnTo>
                    <a:pt x="31" y="9"/>
                  </a:lnTo>
                  <a:lnTo>
                    <a:pt x="25" y="13"/>
                  </a:lnTo>
                  <a:lnTo>
                    <a:pt x="15" y="17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2" y="41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6" y="74"/>
                  </a:lnTo>
                  <a:lnTo>
                    <a:pt x="10" y="80"/>
                  </a:lnTo>
                  <a:lnTo>
                    <a:pt x="15" y="85"/>
                  </a:lnTo>
                  <a:lnTo>
                    <a:pt x="21" y="87"/>
                  </a:lnTo>
                  <a:lnTo>
                    <a:pt x="29" y="91"/>
                  </a:lnTo>
                  <a:lnTo>
                    <a:pt x="33" y="91"/>
                  </a:lnTo>
                  <a:lnTo>
                    <a:pt x="40" y="93"/>
                  </a:lnTo>
                  <a:lnTo>
                    <a:pt x="46" y="91"/>
                  </a:lnTo>
                  <a:lnTo>
                    <a:pt x="55" y="91"/>
                  </a:lnTo>
                  <a:lnTo>
                    <a:pt x="61" y="89"/>
                  </a:lnTo>
                  <a:lnTo>
                    <a:pt x="71" y="87"/>
                  </a:lnTo>
                  <a:lnTo>
                    <a:pt x="76" y="85"/>
                  </a:lnTo>
                  <a:lnTo>
                    <a:pt x="86" y="83"/>
                  </a:lnTo>
                  <a:lnTo>
                    <a:pt x="93" y="78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11" y="68"/>
                  </a:lnTo>
                  <a:lnTo>
                    <a:pt x="118" y="61"/>
                  </a:lnTo>
                  <a:lnTo>
                    <a:pt x="124" y="53"/>
                  </a:lnTo>
                  <a:lnTo>
                    <a:pt x="122" y="47"/>
                  </a:lnTo>
                  <a:lnTo>
                    <a:pt x="118" y="38"/>
                  </a:lnTo>
                  <a:lnTo>
                    <a:pt x="114" y="28"/>
                  </a:lnTo>
                  <a:lnTo>
                    <a:pt x="109" y="21"/>
                  </a:lnTo>
                  <a:lnTo>
                    <a:pt x="103" y="13"/>
                  </a:lnTo>
                  <a:lnTo>
                    <a:pt x="97" y="7"/>
                  </a:lnTo>
                  <a:lnTo>
                    <a:pt x="93" y="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2" name="Freeform 19"/>
            <p:cNvSpPr>
              <a:spLocks/>
            </p:cNvSpPr>
            <p:nvPr/>
          </p:nvSpPr>
          <p:spPr bwMode="auto">
            <a:xfrm>
              <a:off x="3194050" y="2786063"/>
              <a:ext cx="104775" cy="79375"/>
            </a:xfrm>
            <a:custGeom>
              <a:avLst/>
              <a:gdLst>
                <a:gd name="T0" fmla="*/ 2147483647 w 133"/>
                <a:gd name="T1" fmla="*/ 0 h 101"/>
                <a:gd name="T2" fmla="*/ 2147483647 w 133"/>
                <a:gd name="T3" fmla="*/ 0 h 101"/>
                <a:gd name="T4" fmla="*/ 2147483647 w 133"/>
                <a:gd name="T5" fmla="*/ 0 h 101"/>
                <a:gd name="T6" fmla="*/ 2147483647 w 133"/>
                <a:gd name="T7" fmla="*/ 2147483647 h 101"/>
                <a:gd name="T8" fmla="*/ 2147483647 w 133"/>
                <a:gd name="T9" fmla="*/ 2147483647 h 101"/>
                <a:gd name="T10" fmla="*/ 2147483647 w 133"/>
                <a:gd name="T11" fmla="*/ 2147483647 h 101"/>
                <a:gd name="T12" fmla="*/ 2147483647 w 133"/>
                <a:gd name="T13" fmla="*/ 2147483647 h 101"/>
                <a:gd name="T14" fmla="*/ 2147483647 w 133"/>
                <a:gd name="T15" fmla="*/ 2147483647 h 101"/>
                <a:gd name="T16" fmla="*/ 2147483647 w 133"/>
                <a:gd name="T17" fmla="*/ 2147483647 h 101"/>
                <a:gd name="T18" fmla="*/ 2147483647 w 133"/>
                <a:gd name="T19" fmla="*/ 2147483647 h 101"/>
                <a:gd name="T20" fmla="*/ 2147483647 w 133"/>
                <a:gd name="T21" fmla="*/ 2147483647 h 101"/>
                <a:gd name="T22" fmla="*/ 0 w 133"/>
                <a:gd name="T23" fmla="*/ 2147483647 h 101"/>
                <a:gd name="T24" fmla="*/ 0 w 133"/>
                <a:gd name="T25" fmla="*/ 2147483647 h 101"/>
                <a:gd name="T26" fmla="*/ 0 w 133"/>
                <a:gd name="T27" fmla="*/ 2147483647 h 101"/>
                <a:gd name="T28" fmla="*/ 2147483647 w 133"/>
                <a:gd name="T29" fmla="*/ 2147483647 h 101"/>
                <a:gd name="T30" fmla="*/ 2147483647 w 133"/>
                <a:gd name="T31" fmla="*/ 2147483647 h 101"/>
                <a:gd name="T32" fmla="*/ 2147483647 w 133"/>
                <a:gd name="T33" fmla="*/ 2147483647 h 101"/>
                <a:gd name="T34" fmla="*/ 2147483647 w 133"/>
                <a:gd name="T35" fmla="*/ 2147483647 h 101"/>
                <a:gd name="T36" fmla="*/ 2147483647 w 133"/>
                <a:gd name="T37" fmla="*/ 2147483647 h 101"/>
                <a:gd name="T38" fmla="*/ 2147483647 w 133"/>
                <a:gd name="T39" fmla="*/ 2147483647 h 101"/>
                <a:gd name="T40" fmla="*/ 2147483647 w 133"/>
                <a:gd name="T41" fmla="*/ 2147483647 h 101"/>
                <a:gd name="T42" fmla="*/ 2147483647 w 133"/>
                <a:gd name="T43" fmla="*/ 2147483647 h 101"/>
                <a:gd name="T44" fmla="*/ 2147483647 w 133"/>
                <a:gd name="T45" fmla="*/ 2147483647 h 101"/>
                <a:gd name="T46" fmla="*/ 2147483647 w 133"/>
                <a:gd name="T47" fmla="*/ 2147483647 h 101"/>
                <a:gd name="T48" fmla="*/ 2147483647 w 133"/>
                <a:gd name="T49" fmla="*/ 2147483647 h 101"/>
                <a:gd name="T50" fmla="*/ 2147483647 w 133"/>
                <a:gd name="T51" fmla="*/ 2147483647 h 101"/>
                <a:gd name="T52" fmla="*/ 2147483647 w 133"/>
                <a:gd name="T53" fmla="*/ 2147483647 h 101"/>
                <a:gd name="T54" fmla="*/ 2147483647 w 133"/>
                <a:gd name="T55" fmla="*/ 2147483647 h 101"/>
                <a:gd name="T56" fmla="*/ 2147483647 w 133"/>
                <a:gd name="T57" fmla="*/ 2147483647 h 101"/>
                <a:gd name="T58" fmla="*/ 2147483647 w 133"/>
                <a:gd name="T59" fmla="*/ 2147483647 h 101"/>
                <a:gd name="T60" fmla="*/ 2147483647 w 133"/>
                <a:gd name="T61" fmla="*/ 2147483647 h 101"/>
                <a:gd name="T62" fmla="*/ 2147483647 w 133"/>
                <a:gd name="T63" fmla="*/ 2147483647 h 101"/>
                <a:gd name="T64" fmla="*/ 2147483647 w 133"/>
                <a:gd name="T65" fmla="*/ 2147483647 h 101"/>
                <a:gd name="T66" fmla="*/ 2147483647 w 133"/>
                <a:gd name="T67" fmla="*/ 2147483647 h 101"/>
                <a:gd name="T68" fmla="*/ 2147483647 w 133"/>
                <a:gd name="T69" fmla="*/ 2147483647 h 101"/>
                <a:gd name="T70" fmla="*/ 2147483647 w 133"/>
                <a:gd name="T71" fmla="*/ 2147483647 h 101"/>
                <a:gd name="T72" fmla="*/ 2147483647 w 133"/>
                <a:gd name="T73" fmla="*/ 2147483647 h 101"/>
                <a:gd name="T74" fmla="*/ 2147483647 w 133"/>
                <a:gd name="T75" fmla="*/ 2147483647 h 101"/>
                <a:gd name="T76" fmla="*/ 2147483647 w 133"/>
                <a:gd name="T77" fmla="*/ 2147483647 h 101"/>
                <a:gd name="T78" fmla="*/ 2147483647 w 133"/>
                <a:gd name="T79" fmla="*/ 2147483647 h 101"/>
                <a:gd name="T80" fmla="*/ 2147483647 w 133"/>
                <a:gd name="T81" fmla="*/ 2147483647 h 101"/>
                <a:gd name="T82" fmla="*/ 2147483647 w 133"/>
                <a:gd name="T83" fmla="*/ 2147483647 h 101"/>
                <a:gd name="T84" fmla="*/ 2147483647 w 133"/>
                <a:gd name="T85" fmla="*/ 2147483647 h 101"/>
                <a:gd name="T86" fmla="*/ 2147483647 w 133"/>
                <a:gd name="T87" fmla="*/ 0 h 101"/>
                <a:gd name="T88" fmla="*/ 2147483647 w 133"/>
                <a:gd name="T89" fmla="*/ 0 h 101"/>
                <a:gd name="T90" fmla="*/ 2147483647 w 133"/>
                <a:gd name="T91" fmla="*/ 0 h 10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3"/>
                <a:gd name="T139" fmla="*/ 0 h 101"/>
                <a:gd name="T140" fmla="*/ 133 w 133"/>
                <a:gd name="T141" fmla="*/ 101 h 10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3" h="101">
                  <a:moveTo>
                    <a:pt x="83" y="0"/>
                  </a:moveTo>
                  <a:lnTo>
                    <a:pt x="72" y="0"/>
                  </a:lnTo>
                  <a:lnTo>
                    <a:pt x="63" y="0"/>
                  </a:lnTo>
                  <a:lnTo>
                    <a:pt x="53" y="2"/>
                  </a:lnTo>
                  <a:lnTo>
                    <a:pt x="45" y="4"/>
                  </a:lnTo>
                  <a:lnTo>
                    <a:pt x="36" y="6"/>
                  </a:lnTo>
                  <a:lnTo>
                    <a:pt x="30" y="10"/>
                  </a:lnTo>
                  <a:lnTo>
                    <a:pt x="23" y="14"/>
                  </a:lnTo>
                  <a:lnTo>
                    <a:pt x="19" y="17"/>
                  </a:lnTo>
                  <a:lnTo>
                    <a:pt x="9" y="25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2" y="74"/>
                  </a:lnTo>
                  <a:lnTo>
                    <a:pt x="7" y="82"/>
                  </a:lnTo>
                  <a:lnTo>
                    <a:pt x="15" y="90"/>
                  </a:lnTo>
                  <a:lnTo>
                    <a:pt x="23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44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64" y="99"/>
                  </a:lnTo>
                  <a:lnTo>
                    <a:pt x="70" y="97"/>
                  </a:lnTo>
                  <a:lnTo>
                    <a:pt x="76" y="95"/>
                  </a:lnTo>
                  <a:lnTo>
                    <a:pt x="82" y="93"/>
                  </a:lnTo>
                  <a:lnTo>
                    <a:pt x="89" y="90"/>
                  </a:lnTo>
                  <a:lnTo>
                    <a:pt x="101" y="86"/>
                  </a:lnTo>
                  <a:lnTo>
                    <a:pt x="106" y="80"/>
                  </a:lnTo>
                  <a:lnTo>
                    <a:pt x="114" y="74"/>
                  </a:lnTo>
                  <a:lnTo>
                    <a:pt x="118" y="71"/>
                  </a:lnTo>
                  <a:lnTo>
                    <a:pt x="123" y="65"/>
                  </a:lnTo>
                  <a:lnTo>
                    <a:pt x="129" y="53"/>
                  </a:lnTo>
                  <a:lnTo>
                    <a:pt x="133" y="46"/>
                  </a:lnTo>
                  <a:lnTo>
                    <a:pt x="131" y="38"/>
                  </a:lnTo>
                  <a:lnTo>
                    <a:pt x="129" y="33"/>
                  </a:lnTo>
                  <a:lnTo>
                    <a:pt x="123" y="29"/>
                  </a:lnTo>
                  <a:lnTo>
                    <a:pt x="118" y="25"/>
                  </a:lnTo>
                  <a:lnTo>
                    <a:pt x="108" y="19"/>
                  </a:lnTo>
                  <a:lnTo>
                    <a:pt x="102" y="14"/>
                  </a:lnTo>
                  <a:lnTo>
                    <a:pt x="95" y="6"/>
                  </a:lnTo>
                  <a:lnTo>
                    <a:pt x="89" y="4"/>
                  </a:lnTo>
                  <a:lnTo>
                    <a:pt x="85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C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3" name="Freeform 20"/>
            <p:cNvSpPr>
              <a:spLocks/>
            </p:cNvSpPr>
            <p:nvPr/>
          </p:nvSpPr>
          <p:spPr bwMode="auto">
            <a:xfrm>
              <a:off x="2987675" y="2311400"/>
              <a:ext cx="188912" cy="76200"/>
            </a:xfrm>
            <a:custGeom>
              <a:avLst/>
              <a:gdLst>
                <a:gd name="T0" fmla="*/ 2147483647 w 240"/>
                <a:gd name="T1" fmla="*/ 2147483647 h 95"/>
                <a:gd name="T2" fmla="*/ 2147483647 w 240"/>
                <a:gd name="T3" fmla="*/ 2147483647 h 95"/>
                <a:gd name="T4" fmla="*/ 2147483647 w 240"/>
                <a:gd name="T5" fmla="*/ 2147483647 h 95"/>
                <a:gd name="T6" fmla="*/ 0 w 240"/>
                <a:gd name="T7" fmla="*/ 2147483647 h 95"/>
                <a:gd name="T8" fmla="*/ 0 w 240"/>
                <a:gd name="T9" fmla="*/ 2147483647 h 95"/>
                <a:gd name="T10" fmla="*/ 2147483647 w 240"/>
                <a:gd name="T11" fmla="*/ 2147483647 h 95"/>
                <a:gd name="T12" fmla="*/ 2147483647 w 240"/>
                <a:gd name="T13" fmla="*/ 2147483647 h 95"/>
                <a:gd name="T14" fmla="*/ 2147483647 w 240"/>
                <a:gd name="T15" fmla="*/ 2147483647 h 95"/>
                <a:gd name="T16" fmla="*/ 2147483647 w 240"/>
                <a:gd name="T17" fmla="*/ 2147483647 h 95"/>
                <a:gd name="T18" fmla="*/ 2147483647 w 240"/>
                <a:gd name="T19" fmla="*/ 2147483647 h 95"/>
                <a:gd name="T20" fmla="*/ 2147483647 w 240"/>
                <a:gd name="T21" fmla="*/ 2147483647 h 95"/>
                <a:gd name="T22" fmla="*/ 2147483647 w 240"/>
                <a:gd name="T23" fmla="*/ 2147483647 h 95"/>
                <a:gd name="T24" fmla="*/ 2147483647 w 240"/>
                <a:gd name="T25" fmla="*/ 2147483647 h 95"/>
                <a:gd name="T26" fmla="*/ 2147483647 w 240"/>
                <a:gd name="T27" fmla="*/ 2147483647 h 95"/>
                <a:gd name="T28" fmla="*/ 2147483647 w 240"/>
                <a:gd name="T29" fmla="*/ 2147483647 h 95"/>
                <a:gd name="T30" fmla="*/ 2147483647 w 240"/>
                <a:gd name="T31" fmla="*/ 2147483647 h 95"/>
                <a:gd name="T32" fmla="*/ 2147483647 w 240"/>
                <a:gd name="T33" fmla="*/ 2147483647 h 95"/>
                <a:gd name="T34" fmla="*/ 2147483647 w 240"/>
                <a:gd name="T35" fmla="*/ 2147483647 h 95"/>
                <a:gd name="T36" fmla="*/ 2147483647 w 240"/>
                <a:gd name="T37" fmla="*/ 2147483647 h 95"/>
                <a:gd name="T38" fmla="*/ 2147483647 w 240"/>
                <a:gd name="T39" fmla="*/ 2147483647 h 95"/>
                <a:gd name="T40" fmla="*/ 2147483647 w 240"/>
                <a:gd name="T41" fmla="*/ 2147483647 h 95"/>
                <a:gd name="T42" fmla="*/ 2147483647 w 240"/>
                <a:gd name="T43" fmla="*/ 2147483647 h 95"/>
                <a:gd name="T44" fmla="*/ 2147483647 w 240"/>
                <a:gd name="T45" fmla="*/ 2147483647 h 95"/>
                <a:gd name="T46" fmla="*/ 2147483647 w 240"/>
                <a:gd name="T47" fmla="*/ 2147483647 h 95"/>
                <a:gd name="T48" fmla="*/ 2147483647 w 240"/>
                <a:gd name="T49" fmla="*/ 2147483647 h 95"/>
                <a:gd name="T50" fmla="*/ 2147483647 w 240"/>
                <a:gd name="T51" fmla="*/ 2147483647 h 95"/>
                <a:gd name="T52" fmla="*/ 2147483647 w 240"/>
                <a:gd name="T53" fmla="*/ 2147483647 h 95"/>
                <a:gd name="T54" fmla="*/ 2147483647 w 240"/>
                <a:gd name="T55" fmla="*/ 2147483647 h 95"/>
                <a:gd name="T56" fmla="*/ 2147483647 w 240"/>
                <a:gd name="T57" fmla="*/ 2147483647 h 95"/>
                <a:gd name="T58" fmla="*/ 2147483647 w 240"/>
                <a:gd name="T59" fmla="*/ 2147483647 h 95"/>
                <a:gd name="T60" fmla="*/ 2147483647 w 240"/>
                <a:gd name="T61" fmla="*/ 2147483647 h 95"/>
                <a:gd name="T62" fmla="*/ 2147483647 w 240"/>
                <a:gd name="T63" fmla="*/ 2147483647 h 95"/>
                <a:gd name="T64" fmla="*/ 2147483647 w 240"/>
                <a:gd name="T65" fmla="*/ 2147483647 h 95"/>
                <a:gd name="T66" fmla="*/ 2147483647 w 240"/>
                <a:gd name="T67" fmla="*/ 2147483647 h 95"/>
                <a:gd name="T68" fmla="*/ 2147483647 w 240"/>
                <a:gd name="T69" fmla="*/ 2147483647 h 95"/>
                <a:gd name="T70" fmla="*/ 2147483647 w 240"/>
                <a:gd name="T71" fmla="*/ 2147483647 h 95"/>
                <a:gd name="T72" fmla="*/ 2147483647 w 240"/>
                <a:gd name="T73" fmla="*/ 2147483647 h 95"/>
                <a:gd name="T74" fmla="*/ 2147483647 w 240"/>
                <a:gd name="T75" fmla="*/ 0 h 95"/>
                <a:gd name="T76" fmla="*/ 2147483647 w 240"/>
                <a:gd name="T77" fmla="*/ 0 h 95"/>
                <a:gd name="T78" fmla="*/ 2147483647 w 240"/>
                <a:gd name="T79" fmla="*/ 2147483647 h 95"/>
                <a:gd name="T80" fmla="*/ 2147483647 w 240"/>
                <a:gd name="T81" fmla="*/ 2147483647 h 95"/>
                <a:gd name="T82" fmla="*/ 2147483647 w 240"/>
                <a:gd name="T83" fmla="*/ 2147483647 h 95"/>
                <a:gd name="T84" fmla="*/ 2147483647 w 240"/>
                <a:gd name="T85" fmla="*/ 2147483647 h 95"/>
                <a:gd name="T86" fmla="*/ 2147483647 w 240"/>
                <a:gd name="T87" fmla="*/ 2147483647 h 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0"/>
                <a:gd name="T133" fmla="*/ 0 h 95"/>
                <a:gd name="T134" fmla="*/ 240 w 240"/>
                <a:gd name="T135" fmla="*/ 95 h 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0" h="95">
                  <a:moveTo>
                    <a:pt x="46" y="12"/>
                  </a:moveTo>
                  <a:lnTo>
                    <a:pt x="37" y="12"/>
                  </a:lnTo>
                  <a:lnTo>
                    <a:pt x="31" y="12"/>
                  </a:lnTo>
                  <a:lnTo>
                    <a:pt x="23" y="14"/>
                  </a:lnTo>
                  <a:lnTo>
                    <a:pt x="19" y="16"/>
                  </a:lnTo>
                  <a:lnTo>
                    <a:pt x="10" y="19"/>
                  </a:lnTo>
                  <a:lnTo>
                    <a:pt x="4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4"/>
                  </a:lnTo>
                  <a:lnTo>
                    <a:pt x="8" y="59"/>
                  </a:lnTo>
                  <a:lnTo>
                    <a:pt x="16" y="69"/>
                  </a:lnTo>
                  <a:lnTo>
                    <a:pt x="21" y="74"/>
                  </a:lnTo>
                  <a:lnTo>
                    <a:pt x="33" y="82"/>
                  </a:lnTo>
                  <a:lnTo>
                    <a:pt x="40" y="86"/>
                  </a:lnTo>
                  <a:lnTo>
                    <a:pt x="50" y="90"/>
                  </a:lnTo>
                  <a:lnTo>
                    <a:pt x="61" y="93"/>
                  </a:lnTo>
                  <a:lnTo>
                    <a:pt x="73" y="95"/>
                  </a:lnTo>
                  <a:lnTo>
                    <a:pt x="78" y="93"/>
                  </a:lnTo>
                  <a:lnTo>
                    <a:pt x="84" y="93"/>
                  </a:lnTo>
                  <a:lnTo>
                    <a:pt x="92" y="93"/>
                  </a:lnTo>
                  <a:lnTo>
                    <a:pt x="97" y="93"/>
                  </a:lnTo>
                  <a:lnTo>
                    <a:pt x="105" y="92"/>
                  </a:lnTo>
                  <a:lnTo>
                    <a:pt x="113" y="92"/>
                  </a:lnTo>
                  <a:lnTo>
                    <a:pt x="120" y="90"/>
                  </a:lnTo>
                  <a:lnTo>
                    <a:pt x="128" y="90"/>
                  </a:lnTo>
                  <a:lnTo>
                    <a:pt x="135" y="86"/>
                  </a:lnTo>
                  <a:lnTo>
                    <a:pt x="143" y="84"/>
                  </a:lnTo>
                  <a:lnTo>
                    <a:pt x="151" y="82"/>
                  </a:lnTo>
                  <a:lnTo>
                    <a:pt x="160" y="80"/>
                  </a:lnTo>
                  <a:lnTo>
                    <a:pt x="168" y="78"/>
                  </a:lnTo>
                  <a:lnTo>
                    <a:pt x="175" y="76"/>
                  </a:lnTo>
                  <a:lnTo>
                    <a:pt x="183" y="73"/>
                  </a:lnTo>
                  <a:lnTo>
                    <a:pt x="192" y="71"/>
                  </a:lnTo>
                  <a:lnTo>
                    <a:pt x="198" y="69"/>
                  </a:lnTo>
                  <a:lnTo>
                    <a:pt x="204" y="65"/>
                  </a:lnTo>
                  <a:lnTo>
                    <a:pt x="211" y="61"/>
                  </a:lnTo>
                  <a:lnTo>
                    <a:pt x="217" y="59"/>
                  </a:lnTo>
                  <a:lnTo>
                    <a:pt x="227" y="54"/>
                  </a:lnTo>
                  <a:lnTo>
                    <a:pt x="234" y="48"/>
                  </a:lnTo>
                  <a:lnTo>
                    <a:pt x="238" y="42"/>
                  </a:lnTo>
                  <a:lnTo>
                    <a:pt x="240" y="38"/>
                  </a:lnTo>
                  <a:lnTo>
                    <a:pt x="236" y="35"/>
                  </a:lnTo>
                  <a:lnTo>
                    <a:pt x="232" y="31"/>
                  </a:lnTo>
                  <a:lnTo>
                    <a:pt x="221" y="27"/>
                  </a:lnTo>
                  <a:lnTo>
                    <a:pt x="213" y="27"/>
                  </a:lnTo>
                  <a:lnTo>
                    <a:pt x="206" y="27"/>
                  </a:lnTo>
                  <a:lnTo>
                    <a:pt x="200" y="29"/>
                  </a:lnTo>
                  <a:lnTo>
                    <a:pt x="192" y="31"/>
                  </a:lnTo>
                  <a:lnTo>
                    <a:pt x="187" y="35"/>
                  </a:lnTo>
                  <a:lnTo>
                    <a:pt x="181" y="38"/>
                  </a:lnTo>
                  <a:lnTo>
                    <a:pt x="175" y="42"/>
                  </a:lnTo>
                  <a:lnTo>
                    <a:pt x="170" y="46"/>
                  </a:lnTo>
                  <a:lnTo>
                    <a:pt x="164" y="50"/>
                  </a:lnTo>
                  <a:lnTo>
                    <a:pt x="156" y="54"/>
                  </a:lnTo>
                  <a:lnTo>
                    <a:pt x="151" y="55"/>
                  </a:lnTo>
                  <a:lnTo>
                    <a:pt x="143" y="57"/>
                  </a:lnTo>
                  <a:lnTo>
                    <a:pt x="135" y="57"/>
                  </a:lnTo>
                  <a:lnTo>
                    <a:pt x="128" y="57"/>
                  </a:lnTo>
                  <a:lnTo>
                    <a:pt x="120" y="55"/>
                  </a:lnTo>
                  <a:lnTo>
                    <a:pt x="111" y="52"/>
                  </a:lnTo>
                  <a:lnTo>
                    <a:pt x="105" y="48"/>
                  </a:lnTo>
                  <a:lnTo>
                    <a:pt x="101" y="46"/>
                  </a:lnTo>
                  <a:lnTo>
                    <a:pt x="101" y="44"/>
                  </a:lnTo>
                  <a:lnTo>
                    <a:pt x="105" y="42"/>
                  </a:lnTo>
                  <a:lnTo>
                    <a:pt x="114" y="40"/>
                  </a:lnTo>
                  <a:lnTo>
                    <a:pt x="122" y="35"/>
                  </a:lnTo>
                  <a:lnTo>
                    <a:pt x="133" y="31"/>
                  </a:lnTo>
                  <a:lnTo>
                    <a:pt x="141" y="25"/>
                  </a:lnTo>
                  <a:lnTo>
                    <a:pt x="147" y="17"/>
                  </a:lnTo>
                  <a:lnTo>
                    <a:pt x="143" y="12"/>
                  </a:lnTo>
                  <a:lnTo>
                    <a:pt x="141" y="8"/>
                  </a:lnTo>
                  <a:lnTo>
                    <a:pt x="135" y="4"/>
                  </a:lnTo>
                  <a:lnTo>
                    <a:pt x="130" y="2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5" y="0"/>
                  </a:lnTo>
                  <a:lnTo>
                    <a:pt x="95" y="2"/>
                  </a:lnTo>
                  <a:lnTo>
                    <a:pt x="86" y="2"/>
                  </a:lnTo>
                  <a:lnTo>
                    <a:pt x="76" y="4"/>
                  </a:lnTo>
                  <a:lnTo>
                    <a:pt x="67" y="4"/>
                  </a:lnTo>
                  <a:lnTo>
                    <a:pt x="61" y="6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10"/>
                  </a:lnTo>
                  <a:lnTo>
                    <a:pt x="46" y="1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4" name="Freeform 21"/>
            <p:cNvSpPr>
              <a:spLocks/>
            </p:cNvSpPr>
            <p:nvPr/>
          </p:nvSpPr>
          <p:spPr bwMode="auto">
            <a:xfrm>
              <a:off x="2884488" y="2409825"/>
              <a:ext cx="330200" cy="131763"/>
            </a:xfrm>
            <a:custGeom>
              <a:avLst/>
              <a:gdLst>
                <a:gd name="T0" fmla="*/ 2147483647 w 416"/>
                <a:gd name="T1" fmla="*/ 2147483647 h 165"/>
                <a:gd name="T2" fmla="*/ 2147483647 w 416"/>
                <a:gd name="T3" fmla="*/ 2147483647 h 165"/>
                <a:gd name="T4" fmla="*/ 2147483647 w 416"/>
                <a:gd name="T5" fmla="*/ 2147483647 h 165"/>
                <a:gd name="T6" fmla="*/ 2147483647 w 416"/>
                <a:gd name="T7" fmla="*/ 2147483647 h 165"/>
                <a:gd name="T8" fmla="*/ 2147483647 w 416"/>
                <a:gd name="T9" fmla="*/ 2147483647 h 165"/>
                <a:gd name="T10" fmla="*/ 2147483647 w 416"/>
                <a:gd name="T11" fmla="*/ 2147483647 h 165"/>
                <a:gd name="T12" fmla="*/ 2147483647 w 416"/>
                <a:gd name="T13" fmla="*/ 2147483647 h 165"/>
                <a:gd name="T14" fmla="*/ 2147483647 w 416"/>
                <a:gd name="T15" fmla="*/ 2147483647 h 165"/>
                <a:gd name="T16" fmla="*/ 2147483647 w 416"/>
                <a:gd name="T17" fmla="*/ 2147483647 h 165"/>
                <a:gd name="T18" fmla="*/ 2147483647 w 416"/>
                <a:gd name="T19" fmla="*/ 2147483647 h 165"/>
                <a:gd name="T20" fmla="*/ 2147483647 w 416"/>
                <a:gd name="T21" fmla="*/ 2147483647 h 165"/>
                <a:gd name="T22" fmla="*/ 2147483647 w 416"/>
                <a:gd name="T23" fmla="*/ 2147483647 h 165"/>
                <a:gd name="T24" fmla="*/ 2147483647 w 416"/>
                <a:gd name="T25" fmla="*/ 2147483647 h 165"/>
                <a:gd name="T26" fmla="*/ 2147483647 w 416"/>
                <a:gd name="T27" fmla="*/ 2147483647 h 165"/>
                <a:gd name="T28" fmla="*/ 2147483647 w 416"/>
                <a:gd name="T29" fmla="*/ 2147483647 h 165"/>
                <a:gd name="T30" fmla="*/ 2147483647 w 416"/>
                <a:gd name="T31" fmla="*/ 2147483647 h 165"/>
                <a:gd name="T32" fmla="*/ 2147483647 w 416"/>
                <a:gd name="T33" fmla="*/ 2147483647 h 165"/>
                <a:gd name="T34" fmla="*/ 2147483647 w 416"/>
                <a:gd name="T35" fmla="*/ 2147483647 h 165"/>
                <a:gd name="T36" fmla="*/ 2147483647 w 416"/>
                <a:gd name="T37" fmla="*/ 2147483647 h 165"/>
                <a:gd name="T38" fmla="*/ 2147483647 w 416"/>
                <a:gd name="T39" fmla="*/ 2147483647 h 165"/>
                <a:gd name="T40" fmla="*/ 2147483647 w 416"/>
                <a:gd name="T41" fmla="*/ 2147483647 h 165"/>
                <a:gd name="T42" fmla="*/ 2147483647 w 416"/>
                <a:gd name="T43" fmla="*/ 2147483647 h 165"/>
                <a:gd name="T44" fmla="*/ 2147483647 w 416"/>
                <a:gd name="T45" fmla="*/ 2147483647 h 165"/>
                <a:gd name="T46" fmla="*/ 2147483647 w 416"/>
                <a:gd name="T47" fmla="*/ 2147483647 h 165"/>
                <a:gd name="T48" fmla="*/ 2147483647 w 416"/>
                <a:gd name="T49" fmla="*/ 2147483647 h 165"/>
                <a:gd name="T50" fmla="*/ 2147483647 w 416"/>
                <a:gd name="T51" fmla="*/ 2147483647 h 165"/>
                <a:gd name="T52" fmla="*/ 2147483647 w 416"/>
                <a:gd name="T53" fmla="*/ 2147483647 h 165"/>
                <a:gd name="T54" fmla="*/ 2147483647 w 416"/>
                <a:gd name="T55" fmla="*/ 2147483647 h 165"/>
                <a:gd name="T56" fmla="*/ 2147483647 w 416"/>
                <a:gd name="T57" fmla="*/ 2147483647 h 165"/>
                <a:gd name="T58" fmla="*/ 2147483647 w 416"/>
                <a:gd name="T59" fmla="*/ 2147483647 h 165"/>
                <a:gd name="T60" fmla="*/ 2147483647 w 416"/>
                <a:gd name="T61" fmla="*/ 2147483647 h 165"/>
                <a:gd name="T62" fmla="*/ 2147483647 w 416"/>
                <a:gd name="T63" fmla="*/ 2147483647 h 165"/>
                <a:gd name="T64" fmla="*/ 2147483647 w 416"/>
                <a:gd name="T65" fmla="*/ 2147483647 h 165"/>
                <a:gd name="T66" fmla="*/ 2147483647 w 416"/>
                <a:gd name="T67" fmla="*/ 2147483647 h 165"/>
                <a:gd name="T68" fmla="*/ 2147483647 w 416"/>
                <a:gd name="T69" fmla="*/ 2147483647 h 165"/>
                <a:gd name="T70" fmla="*/ 2147483647 w 416"/>
                <a:gd name="T71" fmla="*/ 2147483647 h 165"/>
                <a:gd name="T72" fmla="*/ 2147483647 w 416"/>
                <a:gd name="T73" fmla="*/ 2147483647 h 165"/>
                <a:gd name="T74" fmla="*/ 2147483647 w 416"/>
                <a:gd name="T75" fmla="*/ 2147483647 h 165"/>
                <a:gd name="T76" fmla="*/ 2147483647 w 416"/>
                <a:gd name="T77" fmla="*/ 2147483647 h 165"/>
                <a:gd name="T78" fmla="*/ 2147483647 w 416"/>
                <a:gd name="T79" fmla="*/ 2147483647 h 165"/>
                <a:gd name="T80" fmla="*/ 2147483647 w 416"/>
                <a:gd name="T81" fmla="*/ 2147483647 h 165"/>
                <a:gd name="T82" fmla="*/ 2147483647 w 416"/>
                <a:gd name="T83" fmla="*/ 2147483647 h 165"/>
                <a:gd name="T84" fmla="*/ 2147483647 w 416"/>
                <a:gd name="T85" fmla="*/ 2147483647 h 165"/>
                <a:gd name="T86" fmla="*/ 2147483647 w 416"/>
                <a:gd name="T87" fmla="*/ 2147483647 h 165"/>
                <a:gd name="T88" fmla="*/ 2147483647 w 416"/>
                <a:gd name="T89" fmla="*/ 2147483647 h 165"/>
                <a:gd name="T90" fmla="*/ 2147483647 w 416"/>
                <a:gd name="T91" fmla="*/ 2147483647 h 165"/>
                <a:gd name="T92" fmla="*/ 2147483647 w 416"/>
                <a:gd name="T93" fmla="*/ 2147483647 h 165"/>
                <a:gd name="T94" fmla="*/ 2147483647 w 416"/>
                <a:gd name="T95" fmla="*/ 2147483647 h 165"/>
                <a:gd name="T96" fmla="*/ 2147483647 w 416"/>
                <a:gd name="T97" fmla="*/ 2147483647 h 165"/>
                <a:gd name="T98" fmla="*/ 2147483647 w 416"/>
                <a:gd name="T99" fmla="*/ 2147483647 h 165"/>
                <a:gd name="T100" fmla="*/ 2147483647 w 416"/>
                <a:gd name="T101" fmla="*/ 2147483647 h 165"/>
                <a:gd name="T102" fmla="*/ 2147483647 w 416"/>
                <a:gd name="T103" fmla="*/ 2147483647 h 165"/>
                <a:gd name="T104" fmla="*/ 2147483647 w 416"/>
                <a:gd name="T105" fmla="*/ 2147483647 h 165"/>
                <a:gd name="T106" fmla="*/ 2147483647 w 416"/>
                <a:gd name="T107" fmla="*/ 0 h 16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16"/>
                <a:gd name="T163" fmla="*/ 0 h 165"/>
                <a:gd name="T164" fmla="*/ 416 w 416"/>
                <a:gd name="T165" fmla="*/ 165 h 16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16" h="165">
                  <a:moveTo>
                    <a:pt x="72" y="0"/>
                  </a:moveTo>
                  <a:lnTo>
                    <a:pt x="67" y="8"/>
                  </a:lnTo>
                  <a:lnTo>
                    <a:pt x="63" y="17"/>
                  </a:lnTo>
                  <a:lnTo>
                    <a:pt x="59" y="25"/>
                  </a:lnTo>
                  <a:lnTo>
                    <a:pt x="55" y="32"/>
                  </a:lnTo>
                  <a:lnTo>
                    <a:pt x="51" y="40"/>
                  </a:lnTo>
                  <a:lnTo>
                    <a:pt x="50" y="46"/>
                  </a:lnTo>
                  <a:lnTo>
                    <a:pt x="46" y="51"/>
                  </a:lnTo>
                  <a:lnTo>
                    <a:pt x="42" y="59"/>
                  </a:lnTo>
                  <a:lnTo>
                    <a:pt x="36" y="66"/>
                  </a:lnTo>
                  <a:lnTo>
                    <a:pt x="29" y="76"/>
                  </a:lnTo>
                  <a:lnTo>
                    <a:pt x="23" y="82"/>
                  </a:lnTo>
                  <a:lnTo>
                    <a:pt x="19" y="89"/>
                  </a:lnTo>
                  <a:lnTo>
                    <a:pt x="10" y="97"/>
                  </a:lnTo>
                  <a:lnTo>
                    <a:pt x="6" y="101"/>
                  </a:lnTo>
                  <a:lnTo>
                    <a:pt x="0" y="103"/>
                  </a:lnTo>
                  <a:lnTo>
                    <a:pt x="2" y="103"/>
                  </a:lnTo>
                  <a:lnTo>
                    <a:pt x="10" y="108"/>
                  </a:lnTo>
                  <a:lnTo>
                    <a:pt x="15" y="110"/>
                  </a:lnTo>
                  <a:lnTo>
                    <a:pt x="23" y="114"/>
                  </a:lnTo>
                  <a:lnTo>
                    <a:pt x="31" y="116"/>
                  </a:lnTo>
                  <a:lnTo>
                    <a:pt x="42" y="122"/>
                  </a:lnTo>
                  <a:lnTo>
                    <a:pt x="50" y="123"/>
                  </a:lnTo>
                  <a:lnTo>
                    <a:pt x="61" y="129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80" y="135"/>
                  </a:lnTo>
                  <a:lnTo>
                    <a:pt x="86" y="137"/>
                  </a:lnTo>
                  <a:lnTo>
                    <a:pt x="93" y="139"/>
                  </a:lnTo>
                  <a:lnTo>
                    <a:pt x="99" y="141"/>
                  </a:lnTo>
                  <a:lnTo>
                    <a:pt x="107" y="142"/>
                  </a:lnTo>
                  <a:lnTo>
                    <a:pt x="114" y="144"/>
                  </a:lnTo>
                  <a:lnTo>
                    <a:pt x="120" y="146"/>
                  </a:lnTo>
                  <a:lnTo>
                    <a:pt x="127" y="150"/>
                  </a:lnTo>
                  <a:lnTo>
                    <a:pt x="135" y="150"/>
                  </a:lnTo>
                  <a:lnTo>
                    <a:pt x="145" y="154"/>
                  </a:lnTo>
                  <a:lnTo>
                    <a:pt x="150" y="154"/>
                  </a:lnTo>
                  <a:lnTo>
                    <a:pt x="158" y="156"/>
                  </a:lnTo>
                  <a:lnTo>
                    <a:pt x="166" y="158"/>
                  </a:lnTo>
                  <a:lnTo>
                    <a:pt x="175" y="160"/>
                  </a:lnTo>
                  <a:lnTo>
                    <a:pt x="183" y="160"/>
                  </a:lnTo>
                  <a:lnTo>
                    <a:pt x="192" y="161"/>
                  </a:lnTo>
                  <a:lnTo>
                    <a:pt x="200" y="161"/>
                  </a:lnTo>
                  <a:lnTo>
                    <a:pt x="209" y="163"/>
                  </a:lnTo>
                  <a:lnTo>
                    <a:pt x="217" y="163"/>
                  </a:lnTo>
                  <a:lnTo>
                    <a:pt x="226" y="163"/>
                  </a:lnTo>
                  <a:lnTo>
                    <a:pt x="234" y="163"/>
                  </a:lnTo>
                  <a:lnTo>
                    <a:pt x="243" y="165"/>
                  </a:lnTo>
                  <a:lnTo>
                    <a:pt x="251" y="163"/>
                  </a:lnTo>
                  <a:lnTo>
                    <a:pt x="259" y="163"/>
                  </a:lnTo>
                  <a:lnTo>
                    <a:pt x="268" y="163"/>
                  </a:lnTo>
                  <a:lnTo>
                    <a:pt x="278" y="163"/>
                  </a:lnTo>
                  <a:lnTo>
                    <a:pt x="285" y="161"/>
                  </a:lnTo>
                  <a:lnTo>
                    <a:pt x="295" y="160"/>
                  </a:lnTo>
                  <a:lnTo>
                    <a:pt x="304" y="160"/>
                  </a:lnTo>
                  <a:lnTo>
                    <a:pt x="314" y="158"/>
                  </a:lnTo>
                  <a:lnTo>
                    <a:pt x="321" y="156"/>
                  </a:lnTo>
                  <a:lnTo>
                    <a:pt x="329" y="154"/>
                  </a:lnTo>
                  <a:lnTo>
                    <a:pt x="338" y="152"/>
                  </a:lnTo>
                  <a:lnTo>
                    <a:pt x="348" y="150"/>
                  </a:lnTo>
                  <a:lnTo>
                    <a:pt x="356" y="144"/>
                  </a:lnTo>
                  <a:lnTo>
                    <a:pt x="365" y="142"/>
                  </a:lnTo>
                  <a:lnTo>
                    <a:pt x="373" y="139"/>
                  </a:lnTo>
                  <a:lnTo>
                    <a:pt x="382" y="135"/>
                  </a:lnTo>
                  <a:lnTo>
                    <a:pt x="390" y="131"/>
                  </a:lnTo>
                  <a:lnTo>
                    <a:pt x="399" y="125"/>
                  </a:lnTo>
                  <a:lnTo>
                    <a:pt x="407" y="122"/>
                  </a:lnTo>
                  <a:lnTo>
                    <a:pt x="416" y="118"/>
                  </a:lnTo>
                  <a:lnTo>
                    <a:pt x="413" y="116"/>
                  </a:lnTo>
                  <a:lnTo>
                    <a:pt x="405" y="116"/>
                  </a:lnTo>
                  <a:lnTo>
                    <a:pt x="397" y="116"/>
                  </a:lnTo>
                  <a:lnTo>
                    <a:pt x="392" y="116"/>
                  </a:lnTo>
                  <a:lnTo>
                    <a:pt x="384" y="116"/>
                  </a:lnTo>
                  <a:lnTo>
                    <a:pt x="376" y="116"/>
                  </a:lnTo>
                  <a:lnTo>
                    <a:pt x="367" y="116"/>
                  </a:lnTo>
                  <a:lnTo>
                    <a:pt x="357" y="116"/>
                  </a:lnTo>
                  <a:lnTo>
                    <a:pt x="348" y="114"/>
                  </a:lnTo>
                  <a:lnTo>
                    <a:pt x="337" y="114"/>
                  </a:lnTo>
                  <a:lnTo>
                    <a:pt x="327" y="114"/>
                  </a:lnTo>
                  <a:lnTo>
                    <a:pt x="316" y="114"/>
                  </a:lnTo>
                  <a:lnTo>
                    <a:pt x="304" y="114"/>
                  </a:lnTo>
                  <a:lnTo>
                    <a:pt x="295" y="114"/>
                  </a:lnTo>
                  <a:lnTo>
                    <a:pt x="283" y="112"/>
                  </a:lnTo>
                  <a:lnTo>
                    <a:pt x="272" y="110"/>
                  </a:lnTo>
                  <a:lnTo>
                    <a:pt x="262" y="110"/>
                  </a:lnTo>
                  <a:lnTo>
                    <a:pt x="253" y="108"/>
                  </a:lnTo>
                  <a:lnTo>
                    <a:pt x="243" y="108"/>
                  </a:lnTo>
                  <a:lnTo>
                    <a:pt x="236" y="106"/>
                  </a:lnTo>
                  <a:lnTo>
                    <a:pt x="228" y="106"/>
                  </a:lnTo>
                  <a:lnTo>
                    <a:pt x="223" y="106"/>
                  </a:lnTo>
                  <a:lnTo>
                    <a:pt x="215" y="103"/>
                  </a:lnTo>
                  <a:lnTo>
                    <a:pt x="211" y="103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15" y="95"/>
                  </a:lnTo>
                  <a:lnTo>
                    <a:pt x="219" y="93"/>
                  </a:lnTo>
                  <a:lnTo>
                    <a:pt x="226" y="89"/>
                  </a:lnTo>
                  <a:lnTo>
                    <a:pt x="232" y="87"/>
                  </a:lnTo>
                  <a:lnTo>
                    <a:pt x="240" y="85"/>
                  </a:lnTo>
                  <a:lnTo>
                    <a:pt x="247" y="82"/>
                  </a:lnTo>
                  <a:lnTo>
                    <a:pt x="255" y="80"/>
                  </a:lnTo>
                  <a:lnTo>
                    <a:pt x="262" y="76"/>
                  </a:lnTo>
                  <a:lnTo>
                    <a:pt x="272" y="74"/>
                  </a:lnTo>
                  <a:lnTo>
                    <a:pt x="280" y="70"/>
                  </a:lnTo>
                  <a:lnTo>
                    <a:pt x="287" y="66"/>
                  </a:lnTo>
                  <a:lnTo>
                    <a:pt x="295" y="65"/>
                  </a:lnTo>
                  <a:lnTo>
                    <a:pt x="304" y="61"/>
                  </a:lnTo>
                  <a:lnTo>
                    <a:pt x="312" y="57"/>
                  </a:lnTo>
                  <a:lnTo>
                    <a:pt x="319" y="53"/>
                  </a:lnTo>
                  <a:lnTo>
                    <a:pt x="327" y="51"/>
                  </a:lnTo>
                  <a:lnTo>
                    <a:pt x="337" y="47"/>
                  </a:lnTo>
                  <a:lnTo>
                    <a:pt x="342" y="46"/>
                  </a:lnTo>
                  <a:lnTo>
                    <a:pt x="348" y="42"/>
                  </a:lnTo>
                  <a:lnTo>
                    <a:pt x="354" y="38"/>
                  </a:lnTo>
                  <a:lnTo>
                    <a:pt x="361" y="36"/>
                  </a:lnTo>
                  <a:lnTo>
                    <a:pt x="369" y="32"/>
                  </a:lnTo>
                  <a:lnTo>
                    <a:pt x="376" y="28"/>
                  </a:lnTo>
                  <a:lnTo>
                    <a:pt x="376" y="25"/>
                  </a:lnTo>
                  <a:lnTo>
                    <a:pt x="375" y="23"/>
                  </a:lnTo>
                  <a:lnTo>
                    <a:pt x="371" y="23"/>
                  </a:lnTo>
                  <a:lnTo>
                    <a:pt x="367" y="23"/>
                  </a:lnTo>
                  <a:lnTo>
                    <a:pt x="361" y="23"/>
                  </a:lnTo>
                  <a:lnTo>
                    <a:pt x="356" y="25"/>
                  </a:lnTo>
                  <a:lnTo>
                    <a:pt x="348" y="25"/>
                  </a:lnTo>
                  <a:lnTo>
                    <a:pt x="340" y="27"/>
                  </a:lnTo>
                  <a:lnTo>
                    <a:pt x="331" y="27"/>
                  </a:lnTo>
                  <a:lnTo>
                    <a:pt x="323" y="27"/>
                  </a:lnTo>
                  <a:lnTo>
                    <a:pt x="314" y="27"/>
                  </a:lnTo>
                  <a:lnTo>
                    <a:pt x="306" y="28"/>
                  </a:lnTo>
                  <a:lnTo>
                    <a:pt x="299" y="30"/>
                  </a:lnTo>
                  <a:lnTo>
                    <a:pt x="291" y="30"/>
                  </a:lnTo>
                  <a:lnTo>
                    <a:pt x="280" y="30"/>
                  </a:lnTo>
                  <a:lnTo>
                    <a:pt x="272" y="30"/>
                  </a:lnTo>
                  <a:lnTo>
                    <a:pt x="262" y="30"/>
                  </a:lnTo>
                  <a:lnTo>
                    <a:pt x="255" y="32"/>
                  </a:lnTo>
                  <a:lnTo>
                    <a:pt x="247" y="32"/>
                  </a:lnTo>
                  <a:lnTo>
                    <a:pt x="238" y="32"/>
                  </a:lnTo>
                  <a:lnTo>
                    <a:pt x="230" y="32"/>
                  </a:lnTo>
                  <a:lnTo>
                    <a:pt x="223" y="32"/>
                  </a:lnTo>
                  <a:lnTo>
                    <a:pt x="215" y="32"/>
                  </a:lnTo>
                  <a:lnTo>
                    <a:pt x="207" y="32"/>
                  </a:lnTo>
                  <a:lnTo>
                    <a:pt x="198" y="32"/>
                  </a:lnTo>
                  <a:lnTo>
                    <a:pt x="192" y="32"/>
                  </a:lnTo>
                  <a:lnTo>
                    <a:pt x="185" y="30"/>
                  </a:lnTo>
                  <a:lnTo>
                    <a:pt x="177" y="30"/>
                  </a:lnTo>
                  <a:lnTo>
                    <a:pt x="171" y="30"/>
                  </a:lnTo>
                  <a:lnTo>
                    <a:pt x="166" y="30"/>
                  </a:lnTo>
                  <a:lnTo>
                    <a:pt x="158" y="30"/>
                  </a:lnTo>
                  <a:lnTo>
                    <a:pt x="152" y="28"/>
                  </a:lnTo>
                  <a:lnTo>
                    <a:pt x="146" y="27"/>
                  </a:lnTo>
                  <a:lnTo>
                    <a:pt x="143" y="27"/>
                  </a:lnTo>
                  <a:lnTo>
                    <a:pt x="133" y="27"/>
                  </a:lnTo>
                  <a:lnTo>
                    <a:pt x="127" y="25"/>
                  </a:lnTo>
                  <a:lnTo>
                    <a:pt x="116" y="21"/>
                  </a:lnTo>
                  <a:lnTo>
                    <a:pt x="107" y="17"/>
                  </a:lnTo>
                  <a:lnTo>
                    <a:pt x="95" y="11"/>
                  </a:lnTo>
                  <a:lnTo>
                    <a:pt x="88" y="9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5" name="Freeform 22"/>
            <p:cNvSpPr>
              <a:spLocks/>
            </p:cNvSpPr>
            <p:nvPr/>
          </p:nvSpPr>
          <p:spPr bwMode="auto">
            <a:xfrm>
              <a:off x="2998788" y="2019300"/>
              <a:ext cx="146050" cy="265113"/>
            </a:xfrm>
            <a:custGeom>
              <a:avLst/>
              <a:gdLst>
                <a:gd name="T0" fmla="*/ 2147483647 w 184"/>
                <a:gd name="T1" fmla="*/ 2147483647 h 334"/>
                <a:gd name="T2" fmla="*/ 2147483647 w 184"/>
                <a:gd name="T3" fmla="*/ 2147483647 h 334"/>
                <a:gd name="T4" fmla="*/ 2147483647 w 184"/>
                <a:gd name="T5" fmla="*/ 2147483647 h 334"/>
                <a:gd name="T6" fmla="*/ 2147483647 w 184"/>
                <a:gd name="T7" fmla="*/ 2147483647 h 334"/>
                <a:gd name="T8" fmla="*/ 2147483647 w 184"/>
                <a:gd name="T9" fmla="*/ 2147483647 h 334"/>
                <a:gd name="T10" fmla="*/ 2147483647 w 184"/>
                <a:gd name="T11" fmla="*/ 2147483647 h 334"/>
                <a:gd name="T12" fmla="*/ 2147483647 w 184"/>
                <a:gd name="T13" fmla="*/ 2147483647 h 334"/>
                <a:gd name="T14" fmla="*/ 2147483647 w 184"/>
                <a:gd name="T15" fmla="*/ 2147483647 h 334"/>
                <a:gd name="T16" fmla="*/ 2147483647 w 184"/>
                <a:gd name="T17" fmla="*/ 2147483647 h 334"/>
                <a:gd name="T18" fmla="*/ 2147483647 w 184"/>
                <a:gd name="T19" fmla="*/ 2147483647 h 334"/>
                <a:gd name="T20" fmla="*/ 2147483647 w 184"/>
                <a:gd name="T21" fmla="*/ 2147483647 h 334"/>
                <a:gd name="T22" fmla="*/ 2147483647 w 184"/>
                <a:gd name="T23" fmla="*/ 2147483647 h 334"/>
                <a:gd name="T24" fmla="*/ 0 w 184"/>
                <a:gd name="T25" fmla="*/ 2147483647 h 334"/>
                <a:gd name="T26" fmla="*/ 0 w 184"/>
                <a:gd name="T27" fmla="*/ 2147483647 h 334"/>
                <a:gd name="T28" fmla="*/ 0 w 184"/>
                <a:gd name="T29" fmla="*/ 2147483647 h 334"/>
                <a:gd name="T30" fmla="*/ 2147483647 w 184"/>
                <a:gd name="T31" fmla="*/ 2147483647 h 334"/>
                <a:gd name="T32" fmla="*/ 2147483647 w 184"/>
                <a:gd name="T33" fmla="*/ 2147483647 h 334"/>
                <a:gd name="T34" fmla="*/ 2147483647 w 184"/>
                <a:gd name="T35" fmla="*/ 2147483647 h 334"/>
                <a:gd name="T36" fmla="*/ 2147483647 w 184"/>
                <a:gd name="T37" fmla="*/ 2147483647 h 334"/>
                <a:gd name="T38" fmla="*/ 2147483647 w 184"/>
                <a:gd name="T39" fmla="*/ 2147483647 h 334"/>
                <a:gd name="T40" fmla="*/ 2147483647 w 184"/>
                <a:gd name="T41" fmla="*/ 2147483647 h 334"/>
                <a:gd name="T42" fmla="*/ 2147483647 w 184"/>
                <a:gd name="T43" fmla="*/ 2147483647 h 334"/>
                <a:gd name="T44" fmla="*/ 2147483647 w 184"/>
                <a:gd name="T45" fmla="*/ 2147483647 h 334"/>
                <a:gd name="T46" fmla="*/ 2147483647 w 184"/>
                <a:gd name="T47" fmla="*/ 2147483647 h 334"/>
                <a:gd name="T48" fmla="*/ 2147483647 w 184"/>
                <a:gd name="T49" fmla="*/ 2147483647 h 334"/>
                <a:gd name="T50" fmla="*/ 2147483647 w 184"/>
                <a:gd name="T51" fmla="*/ 2147483647 h 334"/>
                <a:gd name="T52" fmla="*/ 2147483647 w 184"/>
                <a:gd name="T53" fmla="*/ 2147483647 h 334"/>
                <a:gd name="T54" fmla="*/ 2147483647 w 184"/>
                <a:gd name="T55" fmla="*/ 2147483647 h 334"/>
                <a:gd name="T56" fmla="*/ 2147483647 w 184"/>
                <a:gd name="T57" fmla="*/ 2147483647 h 334"/>
                <a:gd name="T58" fmla="*/ 2147483647 w 184"/>
                <a:gd name="T59" fmla="*/ 2147483647 h 334"/>
                <a:gd name="T60" fmla="*/ 2147483647 w 184"/>
                <a:gd name="T61" fmla="*/ 2147483647 h 334"/>
                <a:gd name="T62" fmla="*/ 2147483647 w 184"/>
                <a:gd name="T63" fmla="*/ 2147483647 h 334"/>
                <a:gd name="T64" fmla="*/ 2147483647 w 184"/>
                <a:gd name="T65" fmla="*/ 2147483647 h 334"/>
                <a:gd name="T66" fmla="*/ 2147483647 w 184"/>
                <a:gd name="T67" fmla="*/ 2147483647 h 334"/>
                <a:gd name="T68" fmla="*/ 2147483647 w 184"/>
                <a:gd name="T69" fmla="*/ 2147483647 h 334"/>
                <a:gd name="T70" fmla="*/ 2147483647 w 184"/>
                <a:gd name="T71" fmla="*/ 2147483647 h 334"/>
                <a:gd name="T72" fmla="*/ 2147483647 w 184"/>
                <a:gd name="T73" fmla="*/ 2147483647 h 334"/>
                <a:gd name="T74" fmla="*/ 2147483647 w 184"/>
                <a:gd name="T75" fmla="*/ 2147483647 h 334"/>
                <a:gd name="T76" fmla="*/ 2147483647 w 184"/>
                <a:gd name="T77" fmla="*/ 2147483647 h 334"/>
                <a:gd name="T78" fmla="*/ 2147483647 w 184"/>
                <a:gd name="T79" fmla="*/ 2147483647 h 334"/>
                <a:gd name="T80" fmla="*/ 2147483647 w 184"/>
                <a:gd name="T81" fmla="*/ 2147483647 h 334"/>
                <a:gd name="T82" fmla="*/ 2147483647 w 184"/>
                <a:gd name="T83" fmla="*/ 2147483647 h 334"/>
                <a:gd name="T84" fmla="*/ 2147483647 w 184"/>
                <a:gd name="T85" fmla="*/ 2147483647 h 334"/>
                <a:gd name="T86" fmla="*/ 2147483647 w 184"/>
                <a:gd name="T87" fmla="*/ 2147483647 h 334"/>
                <a:gd name="T88" fmla="*/ 2147483647 w 184"/>
                <a:gd name="T89" fmla="*/ 2147483647 h 334"/>
                <a:gd name="T90" fmla="*/ 2147483647 w 184"/>
                <a:gd name="T91" fmla="*/ 2147483647 h 334"/>
                <a:gd name="T92" fmla="*/ 2147483647 w 184"/>
                <a:gd name="T93" fmla="*/ 2147483647 h 334"/>
                <a:gd name="T94" fmla="*/ 2147483647 w 184"/>
                <a:gd name="T95" fmla="*/ 0 h 334"/>
                <a:gd name="T96" fmla="*/ 2147483647 w 184"/>
                <a:gd name="T97" fmla="*/ 0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4"/>
                <a:gd name="T148" fmla="*/ 0 h 334"/>
                <a:gd name="T149" fmla="*/ 184 w 184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4" h="334">
                  <a:moveTo>
                    <a:pt x="97" y="0"/>
                  </a:moveTo>
                  <a:lnTo>
                    <a:pt x="93" y="7"/>
                  </a:lnTo>
                  <a:lnTo>
                    <a:pt x="93" y="15"/>
                  </a:lnTo>
                  <a:lnTo>
                    <a:pt x="91" y="21"/>
                  </a:lnTo>
                  <a:lnTo>
                    <a:pt x="91" y="28"/>
                  </a:lnTo>
                  <a:lnTo>
                    <a:pt x="89" y="36"/>
                  </a:lnTo>
                  <a:lnTo>
                    <a:pt x="87" y="41"/>
                  </a:lnTo>
                  <a:lnTo>
                    <a:pt x="85" y="49"/>
                  </a:lnTo>
                  <a:lnTo>
                    <a:pt x="85" y="55"/>
                  </a:lnTo>
                  <a:lnTo>
                    <a:pt x="81" y="66"/>
                  </a:lnTo>
                  <a:lnTo>
                    <a:pt x="76" y="78"/>
                  </a:lnTo>
                  <a:lnTo>
                    <a:pt x="72" y="87"/>
                  </a:lnTo>
                  <a:lnTo>
                    <a:pt x="68" y="98"/>
                  </a:lnTo>
                  <a:lnTo>
                    <a:pt x="62" y="106"/>
                  </a:lnTo>
                  <a:lnTo>
                    <a:pt x="59" y="114"/>
                  </a:lnTo>
                  <a:lnTo>
                    <a:pt x="53" y="121"/>
                  </a:lnTo>
                  <a:lnTo>
                    <a:pt x="49" y="131"/>
                  </a:lnTo>
                  <a:lnTo>
                    <a:pt x="45" y="136"/>
                  </a:lnTo>
                  <a:lnTo>
                    <a:pt x="40" y="144"/>
                  </a:lnTo>
                  <a:lnTo>
                    <a:pt x="34" y="150"/>
                  </a:lnTo>
                  <a:lnTo>
                    <a:pt x="32" y="157"/>
                  </a:lnTo>
                  <a:lnTo>
                    <a:pt x="21" y="169"/>
                  </a:lnTo>
                  <a:lnTo>
                    <a:pt x="13" y="178"/>
                  </a:lnTo>
                  <a:lnTo>
                    <a:pt x="7" y="190"/>
                  </a:lnTo>
                  <a:lnTo>
                    <a:pt x="3" y="203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0" y="233"/>
                  </a:lnTo>
                  <a:lnTo>
                    <a:pt x="3" y="243"/>
                  </a:lnTo>
                  <a:lnTo>
                    <a:pt x="5" y="251"/>
                  </a:lnTo>
                  <a:lnTo>
                    <a:pt x="11" y="260"/>
                  </a:lnTo>
                  <a:lnTo>
                    <a:pt x="13" y="268"/>
                  </a:lnTo>
                  <a:lnTo>
                    <a:pt x="19" y="275"/>
                  </a:lnTo>
                  <a:lnTo>
                    <a:pt x="22" y="283"/>
                  </a:lnTo>
                  <a:lnTo>
                    <a:pt x="30" y="290"/>
                  </a:lnTo>
                  <a:lnTo>
                    <a:pt x="36" y="296"/>
                  </a:lnTo>
                  <a:lnTo>
                    <a:pt x="45" y="304"/>
                  </a:lnTo>
                  <a:lnTo>
                    <a:pt x="51" y="309"/>
                  </a:lnTo>
                  <a:lnTo>
                    <a:pt x="60" y="313"/>
                  </a:lnTo>
                  <a:lnTo>
                    <a:pt x="68" y="317"/>
                  </a:lnTo>
                  <a:lnTo>
                    <a:pt x="78" y="321"/>
                  </a:lnTo>
                  <a:lnTo>
                    <a:pt x="85" y="325"/>
                  </a:lnTo>
                  <a:lnTo>
                    <a:pt x="95" y="327"/>
                  </a:lnTo>
                  <a:lnTo>
                    <a:pt x="102" y="328"/>
                  </a:lnTo>
                  <a:lnTo>
                    <a:pt x="112" y="330"/>
                  </a:lnTo>
                  <a:lnTo>
                    <a:pt x="119" y="332"/>
                  </a:lnTo>
                  <a:lnTo>
                    <a:pt x="129" y="334"/>
                  </a:lnTo>
                  <a:lnTo>
                    <a:pt x="135" y="332"/>
                  </a:lnTo>
                  <a:lnTo>
                    <a:pt x="142" y="332"/>
                  </a:lnTo>
                  <a:lnTo>
                    <a:pt x="150" y="330"/>
                  </a:lnTo>
                  <a:lnTo>
                    <a:pt x="157" y="330"/>
                  </a:lnTo>
                  <a:lnTo>
                    <a:pt x="169" y="325"/>
                  </a:lnTo>
                  <a:lnTo>
                    <a:pt x="176" y="317"/>
                  </a:lnTo>
                  <a:lnTo>
                    <a:pt x="182" y="308"/>
                  </a:lnTo>
                  <a:lnTo>
                    <a:pt x="184" y="296"/>
                  </a:lnTo>
                  <a:lnTo>
                    <a:pt x="182" y="289"/>
                  </a:lnTo>
                  <a:lnTo>
                    <a:pt x="178" y="283"/>
                  </a:lnTo>
                  <a:lnTo>
                    <a:pt x="176" y="275"/>
                  </a:lnTo>
                  <a:lnTo>
                    <a:pt x="173" y="268"/>
                  </a:lnTo>
                  <a:lnTo>
                    <a:pt x="167" y="256"/>
                  </a:lnTo>
                  <a:lnTo>
                    <a:pt x="161" y="249"/>
                  </a:lnTo>
                  <a:lnTo>
                    <a:pt x="155" y="241"/>
                  </a:lnTo>
                  <a:lnTo>
                    <a:pt x="152" y="233"/>
                  </a:lnTo>
                  <a:lnTo>
                    <a:pt x="146" y="224"/>
                  </a:lnTo>
                  <a:lnTo>
                    <a:pt x="142" y="216"/>
                  </a:lnTo>
                  <a:lnTo>
                    <a:pt x="138" y="207"/>
                  </a:lnTo>
                  <a:lnTo>
                    <a:pt x="135" y="201"/>
                  </a:lnTo>
                  <a:lnTo>
                    <a:pt x="131" y="193"/>
                  </a:lnTo>
                  <a:lnTo>
                    <a:pt x="127" y="186"/>
                  </a:lnTo>
                  <a:lnTo>
                    <a:pt x="123" y="178"/>
                  </a:lnTo>
                  <a:lnTo>
                    <a:pt x="121" y="171"/>
                  </a:lnTo>
                  <a:lnTo>
                    <a:pt x="117" y="163"/>
                  </a:lnTo>
                  <a:lnTo>
                    <a:pt x="114" y="157"/>
                  </a:lnTo>
                  <a:lnTo>
                    <a:pt x="112" y="150"/>
                  </a:lnTo>
                  <a:lnTo>
                    <a:pt x="112" y="144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4" y="125"/>
                  </a:lnTo>
                  <a:lnTo>
                    <a:pt x="104" y="117"/>
                  </a:lnTo>
                  <a:lnTo>
                    <a:pt x="102" y="106"/>
                  </a:lnTo>
                  <a:lnTo>
                    <a:pt x="104" y="95"/>
                  </a:lnTo>
                  <a:lnTo>
                    <a:pt x="104" y="83"/>
                  </a:lnTo>
                  <a:lnTo>
                    <a:pt x="106" y="72"/>
                  </a:lnTo>
                  <a:lnTo>
                    <a:pt x="110" y="62"/>
                  </a:lnTo>
                  <a:lnTo>
                    <a:pt x="116" y="53"/>
                  </a:lnTo>
                  <a:lnTo>
                    <a:pt x="119" y="41"/>
                  </a:lnTo>
                  <a:lnTo>
                    <a:pt x="121" y="34"/>
                  </a:lnTo>
                  <a:lnTo>
                    <a:pt x="121" y="26"/>
                  </a:lnTo>
                  <a:lnTo>
                    <a:pt x="123" y="21"/>
                  </a:lnTo>
                  <a:lnTo>
                    <a:pt x="121" y="11"/>
                  </a:lnTo>
                  <a:lnTo>
                    <a:pt x="116" y="5"/>
                  </a:lnTo>
                  <a:lnTo>
                    <a:pt x="110" y="2"/>
                  </a:lnTo>
                  <a:lnTo>
                    <a:pt x="102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6" name="Freeform 84"/>
            <p:cNvSpPr>
              <a:spLocks/>
            </p:cNvSpPr>
            <p:nvPr/>
          </p:nvSpPr>
          <p:spPr bwMode="auto">
            <a:xfrm>
              <a:off x="2970213" y="1981200"/>
              <a:ext cx="100012" cy="309563"/>
            </a:xfrm>
            <a:custGeom>
              <a:avLst/>
              <a:gdLst>
                <a:gd name="T0" fmla="*/ 2147483647 w 126"/>
                <a:gd name="T1" fmla="*/ 2147483647 h 390"/>
                <a:gd name="T2" fmla="*/ 2147483647 w 126"/>
                <a:gd name="T3" fmla="*/ 2147483647 h 390"/>
                <a:gd name="T4" fmla="*/ 2147483647 w 126"/>
                <a:gd name="T5" fmla="*/ 2147483647 h 390"/>
                <a:gd name="T6" fmla="*/ 2147483647 w 126"/>
                <a:gd name="T7" fmla="*/ 2147483647 h 390"/>
                <a:gd name="T8" fmla="*/ 2147483647 w 126"/>
                <a:gd name="T9" fmla="*/ 2147483647 h 390"/>
                <a:gd name="T10" fmla="*/ 2147483647 w 126"/>
                <a:gd name="T11" fmla="*/ 2147483647 h 390"/>
                <a:gd name="T12" fmla="*/ 2147483647 w 126"/>
                <a:gd name="T13" fmla="*/ 2147483647 h 390"/>
                <a:gd name="T14" fmla="*/ 2147483647 w 126"/>
                <a:gd name="T15" fmla="*/ 2147483647 h 390"/>
                <a:gd name="T16" fmla="*/ 2147483647 w 126"/>
                <a:gd name="T17" fmla="*/ 2147483647 h 390"/>
                <a:gd name="T18" fmla="*/ 2147483647 w 126"/>
                <a:gd name="T19" fmla="*/ 2147483647 h 390"/>
                <a:gd name="T20" fmla="*/ 2147483647 w 126"/>
                <a:gd name="T21" fmla="*/ 2147483647 h 390"/>
                <a:gd name="T22" fmla="*/ 2147483647 w 126"/>
                <a:gd name="T23" fmla="*/ 2147483647 h 390"/>
                <a:gd name="T24" fmla="*/ 2147483647 w 126"/>
                <a:gd name="T25" fmla="*/ 2147483647 h 390"/>
                <a:gd name="T26" fmla="*/ 2147483647 w 126"/>
                <a:gd name="T27" fmla="*/ 2147483647 h 390"/>
                <a:gd name="T28" fmla="*/ 2147483647 w 126"/>
                <a:gd name="T29" fmla="*/ 2147483647 h 390"/>
                <a:gd name="T30" fmla="*/ 2147483647 w 126"/>
                <a:gd name="T31" fmla="*/ 2147483647 h 390"/>
                <a:gd name="T32" fmla="*/ 2147483647 w 126"/>
                <a:gd name="T33" fmla="*/ 2147483647 h 390"/>
                <a:gd name="T34" fmla="*/ 0 w 126"/>
                <a:gd name="T35" fmla="*/ 2147483647 h 390"/>
                <a:gd name="T36" fmla="*/ 0 w 126"/>
                <a:gd name="T37" fmla="*/ 2147483647 h 390"/>
                <a:gd name="T38" fmla="*/ 2147483647 w 126"/>
                <a:gd name="T39" fmla="*/ 2147483647 h 390"/>
                <a:gd name="T40" fmla="*/ 2147483647 w 126"/>
                <a:gd name="T41" fmla="*/ 2147483647 h 390"/>
                <a:gd name="T42" fmla="*/ 2147483647 w 126"/>
                <a:gd name="T43" fmla="*/ 2147483647 h 390"/>
                <a:gd name="T44" fmla="*/ 2147483647 w 126"/>
                <a:gd name="T45" fmla="*/ 2147483647 h 390"/>
                <a:gd name="T46" fmla="*/ 2147483647 w 126"/>
                <a:gd name="T47" fmla="*/ 2147483647 h 390"/>
                <a:gd name="T48" fmla="*/ 2147483647 w 126"/>
                <a:gd name="T49" fmla="*/ 2147483647 h 390"/>
                <a:gd name="T50" fmla="*/ 2147483647 w 126"/>
                <a:gd name="T51" fmla="*/ 2147483647 h 390"/>
                <a:gd name="T52" fmla="*/ 2147483647 w 126"/>
                <a:gd name="T53" fmla="*/ 2147483647 h 390"/>
                <a:gd name="T54" fmla="*/ 2147483647 w 126"/>
                <a:gd name="T55" fmla="*/ 2147483647 h 390"/>
                <a:gd name="T56" fmla="*/ 2147483647 w 126"/>
                <a:gd name="T57" fmla="*/ 2147483647 h 390"/>
                <a:gd name="T58" fmla="*/ 2147483647 w 126"/>
                <a:gd name="T59" fmla="*/ 2147483647 h 390"/>
                <a:gd name="T60" fmla="*/ 2147483647 w 126"/>
                <a:gd name="T61" fmla="*/ 2147483647 h 390"/>
                <a:gd name="T62" fmla="*/ 2147483647 w 126"/>
                <a:gd name="T63" fmla="*/ 2147483647 h 390"/>
                <a:gd name="T64" fmla="*/ 2147483647 w 126"/>
                <a:gd name="T65" fmla="*/ 2147483647 h 390"/>
                <a:gd name="T66" fmla="*/ 2147483647 w 126"/>
                <a:gd name="T67" fmla="*/ 2147483647 h 390"/>
                <a:gd name="T68" fmla="*/ 2147483647 w 126"/>
                <a:gd name="T69" fmla="*/ 2147483647 h 390"/>
                <a:gd name="T70" fmla="*/ 2147483647 w 126"/>
                <a:gd name="T71" fmla="*/ 2147483647 h 390"/>
                <a:gd name="T72" fmla="*/ 2147483647 w 126"/>
                <a:gd name="T73" fmla="*/ 2147483647 h 390"/>
                <a:gd name="T74" fmla="*/ 2147483647 w 126"/>
                <a:gd name="T75" fmla="*/ 2147483647 h 390"/>
                <a:gd name="T76" fmla="*/ 2147483647 w 126"/>
                <a:gd name="T77" fmla="*/ 2147483647 h 390"/>
                <a:gd name="T78" fmla="*/ 2147483647 w 126"/>
                <a:gd name="T79" fmla="*/ 2147483647 h 390"/>
                <a:gd name="T80" fmla="*/ 2147483647 w 126"/>
                <a:gd name="T81" fmla="*/ 2147483647 h 390"/>
                <a:gd name="T82" fmla="*/ 2147483647 w 126"/>
                <a:gd name="T83" fmla="*/ 2147483647 h 390"/>
                <a:gd name="T84" fmla="*/ 2147483647 w 126"/>
                <a:gd name="T85" fmla="*/ 2147483647 h 390"/>
                <a:gd name="T86" fmla="*/ 2147483647 w 126"/>
                <a:gd name="T87" fmla="*/ 2147483647 h 390"/>
                <a:gd name="T88" fmla="*/ 2147483647 w 126"/>
                <a:gd name="T89" fmla="*/ 2147483647 h 390"/>
                <a:gd name="T90" fmla="*/ 2147483647 w 126"/>
                <a:gd name="T91" fmla="*/ 2147483647 h 390"/>
                <a:gd name="T92" fmla="*/ 2147483647 w 126"/>
                <a:gd name="T93" fmla="*/ 2147483647 h 390"/>
                <a:gd name="T94" fmla="*/ 2147483647 w 126"/>
                <a:gd name="T95" fmla="*/ 2147483647 h 390"/>
                <a:gd name="T96" fmla="*/ 2147483647 w 126"/>
                <a:gd name="T97" fmla="*/ 2147483647 h 390"/>
                <a:gd name="T98" fmla="*/ 2147483647 w 126"/>
                <a:gd name="T99" fmla="*/ 2147483647 h 390"/>
                <a:gd name="T100" fmla="*/ 2147483647 w 126"/>
                <a:gd name="T101" fmla="*/ 2147483647 h 390"/>
                <a:gd name="T102" fmla="*/ 2147483647 w 126"/>
                <a:gd name="T103" fmla="*/ 2147483647 h 390"/>
                <a:gd name="T104" fmla="*/ 2147483647 w 126"/>
                <a:gd name="T105" fmla="*/ 2147483647 h 390"/>
                <a:gd name="T106" fmla="*/ 2147483647 w 126"/>
                <a:gd name="T107" fmla="*/ 2147483647 h 390"/>
                <a:gd name="T108" fmla="*/ 2147483647 w 126"/>
                <a:gd name="T109" fmla="*/ 2147483647 h 390"/>
                <a:gd name="T110" fmla="*/ 2147483647 w 126"/>
                <a:gd name="T111" fmla="*/ 2147483647 h 390"/>
                <a:gd name="T112" fmla="*/ 2147483647 w 126"/>
                <a:gd name="T113" fmla="*/ 2147483647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6"/>
                <a:gd name="T172" fmla="*/ 0 h 390"/>
                <a:gd name="T173" fmla="*/ 126 w 126"/>
                <a:gd name="T174" fmla="*/ 390 h 3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6" h="390">
                  <a:moveTo>
                    <a:pt x="99" y="48"/>
                  </a:moveTo>
                  <a:lnTo>
                    <a:pt x="97" y="59"/>
                  </a:lnTo>
                  <a:lnTo>
                    <a:pt x="96" y="70"/>
                  </a:lnTo>
                  <a:lnTo>
                    <a:pt x="94" y="76"/>
                  </a:lnTo>
                  <a:lnTo>
                    <a:pt x="94" y="84"/>
                  </a:lnTo>
                  <a:lnTo>
                    <a:pt x="92" y="89"/>
                  </a:lnTo>
                  <a:lnTo>
                    <a:pt x="92" y="95"/>
                  </a:lnTo>
                  <a:lnTo>
                    <a:pt x="88" y="105"/>
                  </a:lnTo>
                  <a:lnTo>
                    <a:pt x="86" y="116"/>
                  </a:lnTo>
                  <a:lnTo>
                    <a:pt x="84" y="126"/>
                  </a:lnTo>
                  <a:lnTo>
                    <a:pt x="82" y="137"/>
                  </a:lnTo>
                  <a:lnTo>
                    <a:pt x="77" y="146"/>
                  </a:lnTo>
                  <a:lnTo>
                    <a:pt x="73" y="154"/>
                  </a:lnTo>
                  <a:lnTo>
                    <a:pt x="69" y="164"/>
                  </a:lnTo>
                  <a:lnTo>
                    <a:pt x="65" y="173"/>
                  </a:lnTo>
                  <a:lnTo>
                    <a:pt x="61" y="181"/>
                  </a:lnTo>
                  <a:lnTo>
                    <a:pt x="58" y="190"/>
                  </a:lnTo>
                  <a:lnTo>
                    <a:pt x="54" y="198"/>
                  </a:lnTo>
                  <a:lnTo>
                    <a:pt x="50" y="205"/>
                  </a:lnTo>
                  <a:lnTo>
                    <a:pt x="46" y="213"/>
                  </a:lnTo>
                  <a:lnTo>
                    <a:pt x="42" y="221"/>
                  </a:lnTo>
                  <a:lnTo>
                    <a:pt x="37" y="228"/>
                  </a:lnTo>
                  <a:lnTo>
                    <a:pt x="35" y="236"/>
                  </a:lnTo>
                  <a:lnTo>
                    <a:pt x="29" y="241"/>
                  </a:lnTo>
                  <a:lnTo>
                    <a:pt x="27" y="251"/>
                  </a:lnTo>
                  <a:lnTo>
                    <a:pt x="23" y="257"/>
                  </a:lnTo>
                  <a:lnTo>
                    <a:pt x="19" y="264"/>
                  </a:lnTo>
                  <a:lnTo>
                    <a:pt x="16" y="270"/>
                  </a:lnTo>
                  <a:lnTo>
                    <a:pt x="14" y="278"/>
                  </a:lnTo>
                  <a:lnTo>
                    <a:pt x="10" y="283"/>
                  </a:lnTo>
                  <a:lnTo>
                    <a:pt x="8" y="291"/>
                  </a:lnTo>
                  <a:lnTo>
                    <a:pt x="6" y="297"/>
                  </a:lnTo>
                  <a:lnTo>
                    <a:pt x="4" y="304"/>
                  </a:lnTo>
                  <a:lnTo>
                    <a:pt x="2" y="312"/>
                  </a:lnTo>
                  <a:lnTo>
                    <a:pt x="2" y="319"/>
                  </a:lnTo>
                  <a:lnTo>
                    <a:pt x="0" y="325"/>
                  </a:lnTo>
                  <a:lnTo>
                    <a:pt x="0" y="331"/>
                  </a:lnTo>
                  <a:lnTo>
                    <a:pt x="0" y="337"/>
                  </a:lnTo>
                  <a:lnTo>
                    <a:pt x="2" y="342"/>
                  </a:lnTo>
                  <a:lnTo>
                    <a:pt x="8" y="352"/>
                  </a:lnTo>
                  <a:lnTo>
                    <a:pt x="16" y="359"/>
                  </a:lnTo>
                  <a:lnTo>
                    <a:pt x="25" y="367"/>
                  </a:lnTo>
                  <a:lnTo>
                    <a:pt x="37" y="373"/>
                  </a:lnTo>
                  <a:lnTo>
                    <a:pt x="42" y="375"/>
                  </a:lnTo>
                  <a:lnTo>
                    <a:pt x="48" y="378"/>
                  </a:lnTo>
                  <a:lnTo>
                    <a:pt x="54" y="380"/>
                  </a:lnTo>
                  <a:lnTo>
                    <a:pt x="59" y="382"/>
                  </a:lnTo>
                  <a:lnTo>
                    <a:pt x="71" y="384"/>
                  </a:lnTo>
                  <a:lnTo>
                    <a:pt x="84" y="386"/>
                  </a:lnTo>
                  <a:lnTo>
                    <a:pt x="94" y="388"/>
                  </a:lnTo>
                  <a:lnTo>
                    <a:pt x="105" y="390"/>
                  </a:lnTo>
                  <a:lnTo>
                    <a:pt x="113" y="390"/>
                  </a:lnTo>
                  <a:lnTo>
                    <a:pt x="120" y="390"/>
                  </a:lnTo>
                  <a:lnTo>
                    <a:pt x="124" y="390"/>
                  </a:lnTo>
                  <a:lnTo>
                    <a:pt x="126" y="390"/>
                  </a:lnTo>
                  <a:lnTo>
                    <a:pt x="124" y="390"/>
                  </a:lnTo>
                  <a:lnTo>
                    <a:pt x="122" y="390"/>
                  </a:lnTo>
                  <a:lnTo>
                    <a:pt x="118" y="388"/>
                  </a:lnTo>
                  <a:lnTo>
                    <a:pt x="113" y="386"/>
                  </a:lnTo>
                  <a:lnTo>
                    <a:pt x="105" y="384"/>
                  </a:lnTo>
                  <a:lnTo>
                    <a:pt x="97" y="382"/>
                  </a:lnTo>
                  <a:lnTo>
                    <a:pt x="90" y="378"/>
                  </a:lnTo>
                  <a:lnTo>
                    <a:pt x="82" y="376"/>
                  </a:lnTo>
                  <a:lnTo>
                    <a:pt x="73" y="371"/>
                  </a:lnTo>
                  <a:lnTo>
                    <a:pt x="65" y="367"/>
                  </a:lnTo>
                  <a:lnTo>
                    <a:pt x="56" y="359"/>
                  </a:lnTo>
                  <a:lnTo>
                    <a:pt x="50" y="354"/>
                  </a:lnTo>
                  <a:lnTo>
                    <a:pt x="42" y="346"/>
                  </a:lnTo>
                  <a:lnTo>
                    <a:pt x="37" y="338"/>
                  </a:lnTo>
                  <a:lnTo>
                    <a:pt x="33" y="329"/>
                  </a:lnTo>
                  <a:lnTo>
                    <a:pt x="31" y="319"/>
                  </a:lnTo>
                  <a:lnTo>
                    <a:pt x="29" y="308"/>
                  </a:lnTo>
                  <a:lnTo>
                    <a:pt x="29" y="297"/>
                  </a:lnTo>
                  <a:lnTo>
                    <a:pt x="31" y="283"/>
                  </a:lnTo>
                  <a:lnTo>
                    <a:pt x="35" y="274"/>
                  </a:lnTo>
                  <a:lnTo>
                    <a:pt x="37" y="266"/>
                  </a:lnTo>
                  <a:lnTo>
                    <a:pt x="38" y="260"/>
                  </a:lnTo>
                  <a:lnTo>
                    <a:pt x="42" y="255"/>
                  </a:lnTo>
                  <a:lnTo>
                    <a:pt x="44" y="249"/>
                  </a:lnTo>
                  <a:lnTo>
                    <a:pt x="52" y="238"/>
                  </a:lnTo>
                  <a:lnTo>
                    <a:pt x="59" y="226"/>
                  </a:lnTo>
                  <a:lnTo>
                    <a:pt x="63" y="219"/>
                  </a:lnTo>
                  <a:lnTo>
                    <a:pt x="65" y="213"/>
                  </a:lnTo>
                  <a:lnTo>
                    <a:pt x="71" y="205"/>
                  </a:lnTo>
                  <a:lnTo>
                    <a:pt x="75" y="202"/>
                  </a:lnTo>
                  <a:lnTo>
                    <a:pt x="78" y="194"/>
                  </a:lnTo>
                  <a:lnTo>
                    <a:pt x="82" y="188"/>
                  </a:lnTo>
                  <a:lnTo>
                    <a:pt x="86" y="181"/>
                  </a:lnTo>
                  <a:lnTo>
                    <a:pt x="90" y="175"/>
                  </a:lnTo>
                  <a:lnTo>
                    <a:pt x="94" y="169"/>
                  </a:lnTo>
                  <a:lnTo>
                    <a:pt x="97" y="162"/>
                  </a:lnTo>
                  <a:lnTo>
                    <a:pt x="99" y="156"/>
                  </a:lnTo>
                  <a:lnTo>
                    <a:pt x="103" y="150"/>
                  </a:lnTo>
                  <a:lnTo>
                    <a:pt x="105" y="143"/>
                  </a:lnTo>
                  <a:lnTo>
                    <a:pt x="109" y="139"/>
                  </a:lnTo>
                  <a:lnTo>
                    <a:pt x="113" y="131"/>
                  </a:lnTo>
                  <a:lnTo>
                    <a:pt x="115" y="126"/>
                  </a:lnTo>
                  <a:lnTo>
                    <a:pt x="116" y="120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20" y="99"/>
                  </a:lnTo>
                  <a:lnTo>
                    <a:pt x="120" y="88"/>
                  </a:lnTo>
                  <a:lnTo>
                    <a:pt x="120" y="78"/>
                  </a:lnTo>
                  <a:lnTo>
                    <a:pt x="118" y="65"/>
                  </a:lnTo>
                  <a:lnTo>
                    <a:pt x="118" y="55"/>
                  </a:lnTo>
                  <a:lnTo>
                    <a:pt x="115" y="46"/>
                  </a:lnTo>
                  <a:lnTo>
                    <a:pt x="113" y="38"/>
                  </a:lnTo>
                  <a:lnTo>
                    <a:pt x="109" y="29"/>
                  </a:lnTo>
                  <a:lnTo>
                    <a:pt x="105" y="21"/>
                  </a:lnTo>
                  <a:lnTo>
                    <a:pt x="101" y="15"/>
                  </a:lnTo>
                  <a:lnTo>
                    <a:pt x="99" y="11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7" name="Freeform 85"/>
            <p:cNvSpPr>
              <a:spLocks/>
            </p:cNvSpPr>
            <p:nvPr/>
          </p:nvSpPr>
          <p:spPr bwMode="auto">
            <a:xfrm>
              <a:off x="3086100" y="2036763"/>
              <a:ext cx="88900" cy="239713"/>
            </a:xfrm>
            <a:custGeom>
              <a:avLst/>
              <a:gdLst>
                <a:gd name="T0" fmla="*/ 2147483647 w 110"/>
                <a:gd name="T1" fmla="*/ 2147483647 h 303"/>
                <a:gd name="T2" fmla="*/ 2147483647 w 110"/>
                <a:gd name="T3" fmla="*/ 2147483647 h 303"/>
                <a:gd name="T4" fmla="*/ 2147483647 w 110"/>
                <a:gd name="T5" fmla="*/ 2147483647 h 303"/>
                <a:gd name="T6" fmla="*/ 2147483647 w 110"/>
                <a:gd name="T7" fmla="*/ 2147483647 h 303"/>
                <a:gd name="T8" fmla="*/ 2147483647 w 110"/>
                <a:gd name="T9" fmla="*/ 2147483647 h 303"/>
                <a:gd name="T10" fmla="*/ 2147483647 w 110"/>
                <a:gd name="T11" fmla="*/ 2147483647 h 303"/>
                <a:gd name="T12" fmla="*/ 2147483647 w 110"/>
                <a:gd name="T13" fmla="*/ 2147483647 h 303"/>
                <a:gd name="T14" fmla="*/ 2147483647 w 110"/>
                <a:gd name="T15" fmla="*/ 2147483647 h 303"/>
                <a:gd name="T16" fmla="*/ 2147483647 w 110"/>
                <a:gd name="T17" fmla="*/ 2147483647 h 303"/>
                <a:gd name="T18" fmla="*/ 2147483647 w 110"/>
                <a:gd name="T19" fmla="*/ 2147483647 h 303"/>
                <a:gd name="T20" fmla="*/ 2147483647 w 110"/>
                <a:gd name="T21" fmla="*/ 2147483647 h 303"/>
                <a:gd name="T22" fmla="*/ 2147483647 w 110"/>
                <a:gd name="T23" fmla="*/ 2147483647 h 303"/>
                <a:gd name="T24" fmla="*/ 2147483647 w 110"/>
                <a:gd name="T25" fmla="*/ 2147483647 h 303"/>
                <a:gd name="T26" fmla="*/ 2147483647 w 110"/>
                <a:gd name="T27" fmla="*/ 2147483647 h 303"/>
                <a:gd name="T28" fmla="*/ 2147483647 w 110"/>
                <a:gd name="T29" fmla="*/ 2147483647 h 303"/>
                <a:gd name="T30" fmla="*/ 2147483647 w 110"/>
                <a:gd name="T31" fmla="*/ 2147483647 h 303"/>
                <a:gd name="T32" fmla="*/ 2147483647 w 110"/>
                <a:gd name="T33" fmla="*/ 2147483647 h 303"/>
                <a:gd name="T34" fmla="*/ 2147483647 w 110"/>
                <a:gd name="T35" fmla="*/ 2147483647 h 303"/>
                <a:gd name="T36" fmla="*/ 2147483647 w 110"/>
                <a:gd name="T37" fmla="*/ 2147483647 h 303"/>
                <a:gd name="T38" fmla="*/ 2147483647 w 110"/>
                <a:gd name="T39" fmla="*/ 2147483647 h 303"/>
                <a:gd name="T40" fmla="*/ 2147483647 w 110"/>
                <a:gd name="T41" fmla="*/ 2147483647 h 303"/>
                <a:gd name="T42" fmla="*/ 2147483647 w 110"/>
                <a:gd name="T43" fmla="*/ 2147483647 h 303"/>
                <a:gd name="T44" fmla="*/ 2147483647 w 110"/>
                <a:gd name="T45" fmla="*/ 2147483647 h 303"/>
                <a:gd name="T46" fmla="*/ 2147483647 w 110"/>
                <a:gd name="T47" fmla="*/ 2147483647 h 303"/>
                <a:gd name="T48" fmla="*/ 2147483647 w 110"/>
                <a:gd name="T49" fmla="*/ 2147483647 h 303"/>
                <a:gd name="T50" fmla="*/ 2147483647 w 110"/>
                <a:gd name="T51" fmla="*/ 2147483647 h 303"/>
                <a:gd name="T52" fmla="*/ 2147483647 w 110"/>
                <a:gd name="T53" fmla="*/ 2147483647 h 303"/>
                <a:gd name="T54" fmla="*/ 2147483647 w 110"/>
                <a:gd name="T55" fmla="*/ 2147483647 h 303"/>
                <a:gd name="T56" fmla="*/ 2147483647 w 110"/>
                <a:gd name="T57" fmla="*/ 2147483647 h 303"/>
                <a:gd name="T58" fmla="*/ 2147483647 w 110"/>
                <a:gd name="T59" fmla="*/ 2147483647 h 303"/>
                <a:gd name="T60" fmla="*/ 2147483647 w 110"/>
                <a:gd name="T61" fmla="*/ 2147483647 h 303"/>
                <a:gd name="T62" fmla="*/ 2147483647 w 110"/>
                <a:gd name="T63" fmla="*/ 2147483647 h 303"/>
                <a:gd name="T64" fmla="*/ 2147483647 w 110"/>
                <a:gd name="T65" fmla="*/ 2147483647 h 303"/>
                <a:gd name="T66" fmla="*/ 2147483647 w 110"/>
                <a:gd name="T67" fmla="*/ 2147483647 h 303"/>
                <a:gd name="T68" fmla="*/ 2147483647 w 110"/>
                <a:gd name="T69" fmla="*/ 2147483647 h 303"/>
                <a:gd name="T70" fmla="*/ 2147483647 w 110"/>
                <a:gd name="T71" fmla="*/ 2147483647 h 303"/>
                <a:gd name="T72" fmla="*/ 2147483647 w 110"/>
                <a:gd name="T73" fmla="*/ 2147483647 h 303"/>
                <a:gd name="T74" fmla="*/ 2147483647 w 110"/>
                <a:gd name="T75" fmla="*/ 2147483647 h 303"/>
                <a:gd name="T76" fmla="*/ 2147483647 w 110"/>
                <a:gd name="T77" fmla="*/ 2147483647 h 303"/>
                <a:gd name="T78" fmla="*/ 2147483647 w 110"/>
                <a:gd name="T79" fmla="*/ 2147483647 h 303"/>
                <a:gd name="T80" fmla="*/ 2147483647 w 110"/>
                <a:gd name="T81" fmla="*/ 2147483647 h 303"/>
                <a:gd name="T82" fmla="*/ 0 w 110"/>
                <a:gd name="T83" fmla="*/ 2147483647 h 303"/>
                <a:gd name="T84" fmla="*/ 2147483647 w 110"/>
                <a:gd name="T85" fmla="*/ 2147483647 h 3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303"/>
                <a:gd name="T131" fmla="*/ 110 w 110"/>
                <a:gd name="T132" fmla="*/ 303 h 30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303">
                  <a:moveTo>
                    <a:pt x="7" y="299"/>
                  </a:moveTo>
                  <a:lnTo>
                    <a:pt x="17" y="291"/>
                  </a:lnTo>
                  <a:lnTo>
                    <a:pt x="28" y="286"/>
                  </a:lnTo>
                  <a:lnTo>
                    <a:pt x="38" y="280"/>
                  </a:lnTo>
                  <a:lnTo>
                    <a:pt x="47" y="274"/>
                  </a:lnTo>
                  <a:lnTo>
                    <a:pt x="55" y="267"/>
                  </a:lnTo>
                  <a:lnTo>
                    <a:pt x="63" y="261"/>
                  </a:lnTo>
                  <a:lnTo>
                    <a:pt x="68" y="255"/>
                  </a:lnTo>
                  <a:lnTo>
                    <a:pt x="74" y="249"/>
                  </a:lnTo>
                  <a:lnTo>
                    <a:pt x="78" y="242"/>
                  </a:lnTo>
                  <a:lnTo>
                    <a:pt x="82" y="234"/>
                  </a:lnTo>
                  <a:lnTo>
                    <a:pt x="82" y="229"/>
                  </a:lnTo>
                  <a:lnTo>
                    <a:pt x="83" y="221"/>
                  </a:lnTo>
                  <a:lnTo>
                    <a:pt x="82" y="213"/>
                  </a:lnTo>
                  <a:lnTo>
                    <a:pt x="80" y="206"/>
                  </a:lnTo>
                  <a:lnTo>
                    <a:pt x="74" y="196"/>
                  </a:lnTo>
                  <a:lnTo>
                    <a:pt x="68" y="189"/>
                  </a:lnTo>
                  <a:lnTo>
                    <a:pt x="61" y="179"/>
                  </a:lnTo>
                  <a:lnTo>
                    <a:pt x="53" y="170"/>
                  </a:lnTo>
                  <a:lnTo>
                    <a:pt x="47" y="160"/>
                  </a:lnTo>
                  <a:lnTo>
                    <a:pt x="42" y="151"/>
                  </a:lnTo>
                  <a:lnTo>
                    <a:pt x="36" y="141"/>
                  </a:lnTo>
                  <a:lnTo>
                    <a:pt x="30" y="132"/>
                  </a:lnTo>
                  <a:lnTo>
                    <a:pt x="25" y="120"/>
                  </a:lnTo>
                  <a:lnTo>
                    <a:pt x="21" y="113"/>
                  </a:lnTo>
                  <a:lnTo>
                    <a:pt x="17" y="103"/>
                  </a:lnTo>
                  <a:lnTo>
                    <a:pt x="13" y="92"/>
                  </a:lnTo>
                  <a:lnTo>
                    <a:pt x="9" y="84"/>
                  </a:lnTo>
                  <a:lnTo>
                    <a:pt x="7" y="76"/>
                  </a:lnTo>
                  <a:lnTo>
                    <a:pt x="6" y="69"/>
                  </a:lnTo>
                  <a:lnTo>
                    <a:pt x="4" y="61"/>
                  </a:lnTo>
                  <a:lnTo>
                    <a:pt x="4" y="5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9" y="25"/>
                  </a:lnTo>
                  <a:lnTo>
                    <a:pt x="13" y="16"/>
                  </a:lnTo>
                  <a:lnTo>
                    <a:pt x="19" y="10"/>
                  </a:lnTo>
                  <a:lnTo>
                    <a:pt x="26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0" y="21"/>
                  </a:lnTo>
                  <a:lnTo>
                    <a:pt x="30" y="33"/>
                  </a:lnTo>
                  <a:lnTo>
                    <a:pt x="32" y="42"/>
                  </a:lnTo>
                  <a:lnTo>
                    <a:pt x="34" y="54"/>
                  </a:lnTo>
                  <a:lnTo>
                    <a:pt x="36" y="63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8"/>
                  </a:lnTo>
                  <a:lnTo>
                    <a:pt x="40" y="94"/>
                  </a:lnTo>
                  <a:lnTo>
                    <a:pt x="44" y="99"/>
                  </a:lnTo>
                  <a:lnTo>
                    <a:pt x="45" y="111"/>
                  </a:lnTo>
                  <a:lnTo>
                    <a:pt x="51" y="122"/>
                  </a:lnTo>
                  <a:lnTo>
                    <a:pt x="57" y="133"/>
                  </a:lnTo>
                  <a:lnTo>
                    <a:pt x="63" y="143"/>
                  </a:lnTo>
                  <a:lnTo>
                    <a:pt x="66" y="151"/>
                  </a:lnTo>
                  <a:lnTo>
                    <a:pt x="72" y="160"/>
                  </a:lnTo>
                  <a:lnTo>
                    <a:pt x="78" y="166"/>
                  </a:lnTo>
                  <a:lnTo>
                    <a:pt x="83" y="171"/>
                  </a:lnTo>
                  <a:lnTo>
                    <a:pt x="87" y="177"/>
                  </a:lnTo>
                  <a:lnTo>
                    <a:pt x="93" y="185"/>
                  </a:lnTo>
                  <a:lnTo>
                    <a:pt x="97" y="190"/>
                  </a:lnTo>
                  <a:lnTo>
                    <a:pt x="101" y="196"/>
                  </a:lnTo>
                  <a:lnTo>
                    <a:pt x="106" y="204"/>
                  </a:lnTo>
                  <a:lnTo>
                    <a:pt x="110" y="213"/>
                  </a:lnTo>
                  <a:lnTo>
                    <a:pt x="110" y="223"/>
                  </a:lnTo>
                  <a:lnTo>
                    <a:pt x="110" y="234"/>
                  </a:lnTo>
                  <a:lnTo>
                    <a:pt x="106" y="238"/>
                  </a:lnTo>
                  <a:lnTo>
                    <a:pt x="101" y="246"/>
                  </a:lnTo>
                  <a:lnTo>
                    <a:pt x="93" y="251"/>
                  </a:lnTo>
                  <a:lnTo>
                    <a:pt x="85" y="259"/>
                  </a:lnTo>
                  <a:lnTo>
                    <a:pt x="74" y="265"/>
                  </a:lnTo>
                  <a:lnTo>
                    <a:pt x="63" y="270"/>
                  </a:lnTo>
                  <a:lnTo>
                    <a:pt x="51" y="278"/>
                  </a:lnTo>
                  <a:lnTo>
                    <a:pt x="40" y="284"/>
                  </a:lnTo>
                  <a:lnTo>
                    <a:pt x="28" y="289"/>
                  </a:lnTo>
                  <a:lnTo>
                    <a:pt x="21" y="295"/>
                  </a:lnTo>
                  <a:lnTo>
                    <a:pt x="11" y="297"/>
                  </a:lnTo>
                  <a:lnTo>
                    <a:pt x="6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2" y="301"/>
                  </a:lnTo>
                  <a:lnTo>
                    <a:pt x="7" y="2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8" name="Freeform 86"/>
            <p:cNvSpPr>
              <a:spLocks/>
            </p:cNvSpPr>
            <p:nvPr/>
          </p:nvSpPr>
          <p:spPr bwMode="auto">
            <a:xfrm>
              <a:off x="3063875" y="2249488"/>
              <a:ext cx="20637" cy="120650"/>
            </a:xfrm>
            <a:custGeom>
              <a:avLst/>
              <a:gdLst>
                <a:gd name="T0" fmla="*/ 0 w 25"/>
                <a:gd name="T1" fmla="*/ 2147483647 h 152"/>
                <a:gd name="T2" fmla="*/ 0 w 25"/>
                <a:gd name="T3" fmla="*/ 2147483647 h 152"/>
                <a:gd name="T4" fmla="*/ 0 w 25"/>
                <a:gd name="T5" fmla="*/ 2147483647 h 152"/>
                <a:gd name="T6" fmla="*/ 0 w 25"/>
                <a:gd name="T7" fmla="*/ 2147483647 h 152"/>
                <a:gd name="T8" fmla="*/ 0 w 25"/>
                <a:gd name="T9" fmla="*/ 2147483647 h 152"/>
                <a:gd name="T10" fmla="*/ 0 w 25"/>
                <a:gd name="T11" fmla="*/ 2147483647 h 152"/>
                <a:gd name="T12" fmla="*/ 2147483647 w 25"/>
                <a:gd name="T13" fmla="*/ 2147483647 h 152"/>
                <a:gd name="T14" fmla="*/ 2147483647 w 25"/>
                <a:gd name="T15" fmla="*/ 2147483647 h 152"/>
                <a:gd name="T16" fmla="*/ 2147483647 w 25"/>
                <a:gd name="T17" fmla="*/ 2147483647 h 152"/>
                <a:gd name="T18" fmla="*/ 2147483647 w 25"/>
                <a:gd name="T19" fmla="*/ 2147483647 h 152"/>
                <a:gd name="T20" fmla="*/ 2147483647 w 25"/>
                <a:gd name="T21" fmla="*/ 2147483647 h 152"/>
                <a:gd name="T22" fmla="*/ 2147483647 w 25"/>
                <a:gd name="T23" fmla="*/ 2147483647 h 152"/>
                <a:gd name="T24" fmla="*/ 2147483647 w 25"/>
                <a:gd name="T25" fmla="*/ 2147483647 h 152"/>
                <a:gd name="T26" fmla="*/ 2147483647 w 25"/>
                <a:gd name="T27" fmla="*/ 2147483647 h 152"/>
                <a:gd name="T28" fmla="*/ 2147483647 w 25"/>
                <a:gd name="T29" fmla="*/ 2147483647 h 152"/>
                <a:gd name="T30" fmla="*/ 2147483647 w 25"/>
                <a:gd name="T31" fmla="*/ 2147483647 h 152"/>
                <a:gd name="T32" fmla="*/ 2147483647 w 25"/>
                <a:gd name="T33" fmla="*/ 2147483647 h 152"/>
                <a:gd name="T34" fmla="*/ 2147483647 w 25"/>
                <a:gd name="T35" fmla="*/ 2147483647 h 152"/>
                <a:gd name="T36" fmla="*/ 2147483647 w 25"/>
                <a:gd name="T37" fmla="*/ 2147483647 h 152"/>
                <a:gd name="T38" fmla="*/ 2147483647 w 25"/>
                <a:gd name="T39" fmla="*/ 2147483647 h 152"/>
                <a:gd name="T40" fmla="*/ 2147483647 w 25"/>
                <a:gd name="T41" fmla="*/ 2147483647 h 152"/>
                <a:gd name="T42" fmla="*/ 2147483647 w 25"/>
                <a:gd name="T43" fmla="*/ 2147483647 h 152"/>
                <a:gd name="T44" fmla="*/ 2147483647 w 25"/>
                <a:gd name="T45" fmla="*/ 2147483647 h 152"/>
                <a:gd name="T46" fmla="*/ 2147483647 w 25"/>
                <a:gd name="T47" fmla="*/ 2147483647 h 152"/>
                <a:gd name="T48" fmla="*/ 2147483647 w 25"/>
                <a:gd name="T49" fmla="*/ 2147483647 h 152"/>
                <a:gd name="T50" fmla="*/ 2147483647 w 25"/>
                <a:gd name="T51" fmla="*/ 2147483647 h 152"/>
                <a:gd name="T52" fmla="*/ 2147483647 w 25"/>
                <a:gd name="T53" fmla="*/ 2147483647 h 152"/>
                <a:gd name="T54" fmla="*/ 2147483647 w 25"/>
                <a:gd name="T55" fmla="*/ 2147483647 h 152"/>
                <a:gd name="T56" fmla="*/ 2147483647 w 25"/>
                <a:gd name="T57" fmla="*/ 2147483647 h 152"/>
                <a:gd name="T58" fmla="*/ 2147483647 w 25"/>
                <a:gd name="T59" fmla="*/ 2147483647 h 152"/>
                <a:gd name="T60" fmla="*/ 2147483647 w 25"/>
                <a:gd name="T61" fmla="*/ 2147483647 h 152"/>
                <a:gd name="T62" fmla="*/ 2147483647 w 25"/>
                <a:gd name="T63" fmla="*/ 2147483647 h 152"/>
                <a:gd name="T64" fmla="*/ 2147483647 w 25"/>
                <a:gd name="T65" fmla="*/ 2147483647 h 152"/>
                <a:gd name="T66" fmla="*/ 2147483647 w 25"/>
                <a:gd name="T67" fmla="*/ 2147483647 h 152"/>
                <a:gd name="T68" fmla="*/ 2147483647 w 25"/>
                <a:gd name="T69" fmla="*/ 2147483647 h 152"/>
                <a:gd name="T70" fmla="*/ 2147483647 w 25"/>
                <a:gd name="T71" fmla="*/ 2147483647 h 152"/>
                <a:gd name="T72" fmla="*/ 2147483647 w 25"/>
                <a:gd name="T73" fmla="*/ 0 h 152"/>
                <a:gd name="T74" fmla="*/ 0 w 25"/>
                <a:gd name="T75" fmla="*/ 2147483647 h 152"/>
                <a:gd name="T76" fmla="*/ 0 w 25"/>
                <a:gd name="T77" fmla="*/ 2147483647 h 1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152"/>
                <a:gd name="T119" fmla="*/ 25 w 25"/>
                <a:gd name="T120" fmla="*/ 152 h 1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152">
                  <a:moveTo>
                    <a:pt x="0" y="23"/>
                  </a:moveTo>
                  <a:lnTo>
                    <a:pt x="0" y="35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2" y="73"/>
                  </a:lnTo>
                  <a:lnTo>
                    <a:pt x="2" y="78"/>
                  </a:lnTo>
                  <a:lnTo>
                    <a:pt x="2" y="84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2" y="103"/>
                  </a:lnTo>
                  <a:lnTo>
                    <a:pt x="2" y="109"/>
                  </a:lnTo>
                  <a:lnTo>
                    <a:pt x="2" y="114"/>
                  </a:lnTo>
                  <a:lnTo>
                    <a:pt x="2" y="122"/>
                  </a:lnTo>
                  <a:lnTo>
                    <a:pt x="2" y="132"/>
                  </a:lnTo>
                  <a:lnTo>
                    <a:pt x="2" y="139"/>
                  </a:lnTo>
                  <a:lnTo>
                    <a:pt x="4" y="147"/>
                  </a:lnTo>
                  <a:lnTo>
                    <a:pt x="4" y="151"/>
                  </a:lnTo>
                  <a:lnTo>
                    <a:pt x="4" y="152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12" y="141"/>
                  </a:lnTo>
                  <a:lnTo>
                    <a:pt x="12" y="132"/>
                  </a:lnTo>
                  <a:lnTo>
                    <a:pt x="16" y="120"/>
                  </a:lnTo>
                  <a:lnTo>
                    <a:pt x="16" y="109"/>
                  </a:lnTo>
                  <a:lnTo>
                    <a:pt x="17" y="97"/>
                  </a:lnTo>
                  <a:lnTo>
                    <a:pt x="17" y="86"/>
                  </a:lnTo>
                  <a:lnTo>
                    <a:pt x="21" y="75"/>
                  </a:lnTo>
                  <a:lnTo>
                    <a:pt x="21" y="63"/>
                  </a:lnTo>
                  <a:lnTo>
                    <a:pt x="23" y="52"/>
                  </a:lnTo>
                  <a:lnTo>
                    <a:pt x="23" y="40"/>
                  </a:lnTo>
                  <a:lnTo>
                    <a:pt x="23" y="31"/>
                  </a:lnTo>
                  <a:lnTo>
                    <a:pt x="23" y="21"/>
                  </a:lnTo>
                  <a:lnTo>
                    <a:pt x="25" y="16"/>
                  </a:lnTo>
                  <a:lnTo>
                    <a:pt x="25" y="8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29" name="Freeform 87"/>
            <p:cNvSpPr>
              <a:spLocks/>
            </p:cNvSpPr>
            <p:nvPr/>
          </p:nvSpPr>
          <p:spPr bwMode="auto">
            <a:xfrm>
              <a:off x="3041650" y="2162175"/>
              <a:ext cx="58737" cy="85725"/>
            </a:xfrm>
            <a:custGeom>
              <a:avLst/>
              <a:gdLst>
                <a:gd name="T0" fmla="*/ 2147483647 w 74"/>
                <a:gd name="T1" fmla="*/ 2147483647 h 109"/>
                <a:gd name="T2" fmla="*/ 2147483647 w 74"/>
                <a:gd name="T3" fmla="*/ 2147483647 h 109"/>
                <a:gd name="T4" fmla="*/ 2147483647 w 74"/>
                <a:gd name="T5" fmla="*/ 2147483647 h 109"/>
                <a:gd name="T6" fmla="*/ 2147483647 w 74"/>
                <a:gd name="T7" fmla="*/ 2147483647 h 109"/>
                <a:gd name="T8" fmla="*/ 2147483647 w 74"/>
                <a:gd name="T9" fmla="*/ 2147483647 h 109"/>
                <a:gd name="T10" fmla="*/ 2147483647 w 74"/>
                <a:gd name="T11" fmla="*/ 2147483647 h 109"/>
                <a:gd name="T12" fmla="*/ 2147483647 w 74"/>
                <a:gd name="T13" fmla="*/ 2147483647 h 109"/>
                <a:gd name="T14" fmla="*/ 2147483647 w 74"/>
                <a:gd name="T15" fmla="*/ 2147483647 h 109"/>
                <a:gd name="T16" fmla="*/ 2147483647 w 74"/>
                <a:gd name="T17" fmla="*/ 2147483647 h 109"/>
                <a:gd name="T18" fmla="*/ 0 w 74"/>
                <a:gd name="T19" fmla="*/ 2147483647 h 109"/>
                <a:gd name="T20" fmla="*/ 2147483647 w 74"/>
                <a:gd name="T21" fmla="*/ 2147483647 h 109"/>
                <a:gd name="T22" fmla="*/ 2147483647 w 74"/>
                <a:gd name="T23" fmla="*/ 2147483647 h 109"/>
                <a:gd name="T24" fmla="*/ 2147483647 w 74"/>
                <a:gd name="T25" fmla="*/ 2147483647 h 109"/>
                <a:gd name="T26" fmla="*/ 2147483647 w 74"/>
                <a:gd name="T27" fmla="*/ 2147483647 h 109"/>
                <a:gd name="T28" fmla="*/ 2147483647 w 74"/>
                <a:gd name="T29" fmla="*/ 2147483647 h 109"/>
                <a:gd name="T30" fmla="*/ 2147483647 w 74"/>
                <a:gd name="T31" fmla="*/ 2147483647 h 109"/>
                <a:gd name="T32" fmla="*/ 2147483647 w 74"/>
                <a:gd name="T33" fmla="*/ 2147483647 h 109"/>
                <a:gd name="T34" fmla="*/ 2147483647 w 74"/>
                <a:gd name="T35" fmla="*/ 2147483647 h 109"/>
                <a:gd name="T36" fmla="*/ 2147483647 w 74"/>
                <a:gd name="T37" fmla="*/ 2147483647 h 109"/>
                <a:gd name="T38" fmla="*/ 2147483647 w 74"/>
                <a:gd name="T39" fmla="*/ 2147483647 h 109"/>
                <a:gd name="T40" fmla="*/ 2147483647 w 74"/>
                <a:gd name="T41" fmla="*/ 2147483647 h 109"/>
                <a:gd name="T42" fmla="*/ 2147483647 w 74"/>
                <a:gd name="T43" fmla="*/ 2147483647 h 109"/>
                <a:gd name="T44" fmla="*/ 2147483647 w 74"/>
                <a:gd name="T45" fmla="*/ 2147483647 h 109"/>
                <a:gd name="T46" fmla="*/ 2147483647 w 74"/>
                <a:gd name="T47" fmla="*/ 2147483647 h 109"/>
                <a:gd name="T48" fmla="*/ 2147483647 w 74"/>
                <a:gd name="T49" fmla="*/ 2147483647 h 109"/>
                <a:gd name="T50" fmla="*/ 2147483647 w 74"/>
                <a:gd name="T51" fmla="*/ 2147483647 h 109"/>
                <a:gd name="T52" fmla="*/ 2147483647 w 74"/>
                <a:gd name="T53" fmla="*/ 2147483647 h 109"/>
                <a:gd name="T54" fmla="*/ 2147483647 w 74"/>
                <a:gd name="T55" fmla="*/ 2147483647 h 109"/>
                <a:gd name="T56" fmla="*/ 2147483647 w 74"/>
                <a:gd name="T57" fmla="*/ 2147483647 h 109"/>
                <a:gd name="T58" fmla="*/ 2147483647 w 74"/>
                <a:gd name="T59" fmla="*/ 2147483647 h 109"/>
                <a:gd name="T60" fmla="*/ 2147483647 w 74"/>
                <a:gd name="T61" fmla="*/ 2147483647 h 109"/>
                <a:gd name="T62" fmla="*/ 2147483647 w 74"/>
                <a:gd name="T63" fmla="*/ 2147483647 h 109"/>
                <a:gd name="T64" fmla="*/ 2147483647 w 74"/>
                <a:gd name="T65" fmla="*/ 2147483647 h 109"/>
                <a:gd name="T66" fmla="*/ 2147483647 w 74"/>
                <a:gd name="T67" fmla="*/ 2147483647 h 109"/>
                <a:gd name="T68" fmla="*/ 2147483647 w 74"/>
                <a:gd name="T69" fmla="*/ 2147483647 h 109"/>
                <a:gd name="T70" fmla="*/ 2147483647 w 74"/>
                <a:gd name="T71" fmla="*/ 0 h 109"/>
                <a:gd name="T72" fmla="*/ 2147483647 w 74"/>
                <a:gd name="T73" fmla="*/ 2147483647 h 109"/>
                <a:gd name="T74" fmla="*/ 2147483647 w 74"/>
                <a:gd name="T75" fmla="*/ 2147483647 h 109"/>
                <a:gd name="T76" fmla="*/ 2147483647 w 74"/>
                <a:gd name="T77" fmla="*/ 2147483647 h 109"/>
                <a:gd name="T78" fmla="*/ 2147483647 w 74"/>
                <a:gd name="T79" fmla="*/ 2147483647 h 109"/>
                <a:gd name="T80" fmla="*/ 2147483647 w 74"/>
                <a:gd name="T81" fmla="*/ 2147483647 h 109"/>
                <a:gd name="T82" fmla="*/ 2147483647 w 74"/>
                <a:gd name="T83" fmla="*/ 2147483647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"/>
                <a:gd name="T127" fmla="*/ 0 h 109"/>
                <a:gd name="T128" fmla="*/ 74 w 74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" h="109">
                  <a:moveTo>
                    <a:pt x="40" y="12"/>
                  </a:moveTo>
                  <a:lnTo>
                    <a:pt x="32" y="13"/>
                  </a:lnTo>
                  <a:lnTo>
                    <a:pt x="26" y="15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1" y="27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9" y="90"/>
                  </a:lnTo>
                  <a:lnTo>
                    <a:pt x="13" y="97"/>
                  </a:lnTo>
                  <a:lnTo>
                    <a:pt x="21" y="105"/>
                  </a:lnTo>
                  <a:lnTo>
                    <a:pt x="28" y="109"/>
                  </a:lnTo>
                  <a:lnTo>
                    <a:pt x="34" y="107"/>
                  </a:lnTo>
                  <a:lnTo>
                    <a:pt x="42" y="103"/>
                  </a:lnTo>
                  <a:lnTo>
                    <a:pt x="49" y="99"/>
                  </a:lnTo>
                  <a:lnTo>
                    <a:pt x="55" y="95"/>
                  </a:lnTo>
                  <a:lnTo>
                    <a:pt x="59" y="90"/>
                  </a:lnTo>
                  <a:lnTo>
                    <a:pt x="64" y="84"/>
                  </a:lnTo>
                  <a:lnTo>
                    <a:pt x="64" y="78"/>
                  </a:lnTo>
                  <a:lnTo>
                    <a:pt x="63" y="72"/>
                  </a:lnTo>
                  <a:lnTo>
                    <a:pt x="59" y="65"/>
                  </a:lnTo>
                  <a:lnTo>
                    <a:pt x="59" y="55"/>
                  </a:lnTo>
                  <a:lnTo>
                    <a:pt x="59" y="46"/>
                  </a:lnTo>
                  <a:lnTo>
                    <a:pt x="63" y="36"/>
                  </a:lnTo>
                  <a:lnTo>
                    <a:pt x="66" y="25"/>
                  </a:lnTo>
                  <a:lnTo>
                    <a:pt x="68" y="17"/>
                  </a:lnTo>
                  <a:lnTo>
                    <a:pt x="72" y="12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FFB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0" name="Freeform 88"/>
            <p:cNvSpPr>
              <a:spLocks/>
            </p:cNvSpPr>
            <p:nvPr/>
          </p:nvSpPr>
          <p:spPr bwMode="auto">
            <a:xfrm>
              <a:off x="2933700" y="2308225"/>
              <a:ext cx="261937" cy="107950"/>
            </a:xfrm>
            <a:custGeom>
              <a:avLst/>
              <a:gdLst>
                <a:gd name="T0" fmla="*/ 2147483647 w 329"/>
                <a:gd name="T1" fmla="*/ 2147483647 h 135"/>
                <a:gd name="T2" fmla="*/ 2147483647 w 329"/>
                <a:gd name="T3" fmla="*/ 2147483647 h 135"/>
                <a:gd name="T4" fmla="*/ 2147483647 w 329"/>
                <a:gd name="T5" fmla="*/ 2147483647 h 135"/>
                <a:gd name="T6" fmla="*/ 2147483647 w 329"/>
                <a:gd name="T7" fmla="*/ 2147483647 h 135"/>
                <a:gd name="T8" fmla="*/ 2147483647 w 329"/>
                <a:gd name="T9" fmla="*/ 2147483647 h 135"/>
                <a:gd name="T10" fmla="*/ 2147483647 w 329"/>
                <a:gd name="T11" fmla="*/ 2147483647 h 135"/>
                <a:gd name="T12" fmla="*/ 2147483647 w 329"/>
                <a:gd name="T13" fmla="*/ 2147483647 h 135"/>
                <a:gd name="T14" fmla="*/ 2147483647 w 329"/>
                <a:gd name="T15" fmla="*/ 2147483647 h 135"/>
                <a:gd name="T16" fmla="*/ 2147483647 w 329"/>
                <a:gd name="T17" fmla="*/ 2147483647 h 135"/>
                <a:gd name="T18" fmla="*/ 2147483647 w 329"/>
                <a:gd name="T19" fmla="*/ 2147483647 h 135"/>
                <a:gd name="T20" fmla="*/ 2147483647 w 329"/>
                <a:gd name="T21" fmla="*/ 2147483647 h 135"/>
                <a:gd name="T22" fmla="*/ 2147483647 w 329"/>
                <a:gd name="T23" fmla="*/ 2147483647 h 135"/>
                <a:gd name="T24" fmla="*/ 2147483647 w 329"/>
                <a:gd name="T25" fmla="*/ 2147483647 h 135"/>
                <a:gd name="T26" fmla="*/ 2147483647 w 329"/>
                <a:gd name="T27" fmla="*/ 2147483647 h 135"/>
                <a:gd name="T28" fmla="*/ 2147483647 w 329"/>
                <a:gd name="T29" fmla="*/ 2147483647 h 135"/>
                <a:gd name="T30" fmla="*/ 2147483647 w 329"/>
                <a:gd name="T31" fmla="*/ 2147483647 h 135"/>
                <a:gd name="T32" fmla="*/ 2147483647 w 329"/>
                <a:gd name="T33" fmla="*/ 2147483647 h 135"/>
                <a:gd name="T34" fmla="*/ 2147483647 w 329"/>
                <a:gd name="T35" fmla="*/ 2147483647 h 135"/>
                <a:gd name="T36" fmla="*/ 2147483647 w 329"/>
                <a:gd name="T37" fmla="*/ 2147483647 h 135"/>
                <a:gd name="T38" fmla="*/ 2147483647 w 329"/>
                <a:gd name="T39" fmla="*/ 2147483647 h 135"/>
                <a:gd name="T40" fmla="*/ 2147483647 w 329"/>
                <a:gd name="T41" fmla="*/ 2147483647 h 135"/>
                <a:gd name="T42" fmla="*/ 2147483647 w 329"/>
                <a:gd name="T43" fmla="*/ 2147483647 h 135"/>
                <a:gd name="T44" fmla="*/ 2147483647 w 329"/>
                <a:gd name="T45" fmla="*/ 2147483647 h 135"/>
                <a:gd name="T46" fmla="*/ 2147483647 w 329"/>
                <a:gd name="T47" fmla="*/ 2147483647 h 135"/>
                <a:gd name="T48" fmla="*/ 2147483647 w 329"/>
                <a:gd name="T49" fmla="*/ 2147483647 h 135"/>
                <a:gd name="T50" fmla="*/ 2147483647 w 329"/>
                <a:gd name="T51" fmla="*/ 2147483647 h 135"/>
                <a:gd name="T52" fmla="*/ 2147483647 w 329"/>
                <a:gd name="T53" fmla="*/ 2147483647 h 135"/>
                <a:gd name="T54" fmla="*/ 2147483647 w 329"/>
                <a:gd name="T55" fmla="*/ 2147483647 h 135"/>
                <a:gd name="T56" fmla="*/ 2147483647 w 329"/>
                <a:gd name="T57" fmla="*/ 0 h 135"/>
                <a:gd name="T58" fmla="*/ 2147483647 w 329"/>
                <a:gd name="T59" fmla="*/ 0 h 135"/>
                <a:gd name="T60" fmla="*/ 2147483647 w 329"/>
                <a:gd name="T61" fmla="*/ 0 h 135"/>
                <a:gd name="T62" fmla="*/ 2147483647 w 329"/>
                <a:gd name="T63" fmla="*/ 2147483647 h 135"/>
                <a:gd name="T64" fmla="*/ 2147483647 w 329"/>
                <a:gd name="T65" fmla="*/ 2147483647 h 135"/>
                <a:gd name="T66" fmla="*/ 2147483647 w 329"/>
                <a:gd name="T67" fmla="*/ 2147483647 h 135"/>
                <a:gd name="T68" fmla="*/ 2147483647 w 329"/>
                <a:gd name="T69" fmla="*/ 2147483647 h 135"/>
                <a:gd name="T70" fmla="*/ 2147483647 w 329"/>
                <a:gd name="T71" fmla="*/ 2147483647 h 135"/>
                <a:gd name="T72" fmla="*/ 2147483647 w 329"/>
                <a:gd name="T73" fmla="*/ 2147483647 h 135"/>
                <a:gd name="T74" fmla="*/ 2147483647 w 329"/>
                <a:gd name="T75" fmla="*/ 2147483647 h 135"/>
                <a:gd name="T76" fmla="*/ 2147483647 w 329"/>
                <a:gd name="T77" fmla="*/ 2147483647 h 135"/>
                <a:gd name="T78" fmla="*/ 2147483647 w 329"/>
                <a:gd name="T79" fmla="*/ 2147483647 h 135"/>
                <a:gd name="T80" fmla="*/ 2147483647 w 329"/>
                <a:gd name="T81" fmla="*/ 2147483647 h 135"/>
                <a:gd name="T82" fmla="*/ 2147483647 w 329"/>
                <a:gd name="T83" fmla="*/ 2147483647 h 135"/>
                <a:gd name="T84" fmla="*/ 2147483647 w 329"/>
                <a:gd name="T85" fmla="*/ 2147483647 h 135"/>
                <a:gd name="T86" fmla="*/ 2147483647 w 329"/>
                <a:gd name="T87" fmla="*/ 2147483647 h 135"/>
                <a:gd name="T88" fmla="*/ 2147483647 w 329"/>
                <a:gd name="T89" fmla="*/ 2147483647 h 135"/>
                <a:gd name="T90" fmla="*/ 2147483647 w 329"/>
                <a:gd name="T91" fmla="*/ 2147483647 h 135"/>
                <a:gd name="T92" fmla="*/ 2147483647 w 329"/>
                <a:gd name="T93" fmla="*/ 2147483647 h 135"/>
                <a:gd name="T94" fmla="*/ 2147483647 w 329"/>
                <a:gd name="T95" fmla="*/ 2147483647 h 135"/>
                <a:gd name="T96" fmla="*/ 2147483647 w 329"/>
                <a:gd name="T97" fmla="*/ 2147483647 h 135"/>
                <a:gd name="T98" fmla="*/ 2147483647 w 329"/>
                <a:gd name="T99" fmla="*/ 2147483647 h 135"/>
                <a:gd name="T100" fmla="*/ 2147483647 w 329"/>
                <a:gd name="T101" fmla="*/ 2147483647 h 135"/>
                <a:gd name="T102" fmla="*/ 2147483647 w 329"/>
                <a:gd name="T103" fmla="*/ 2147483647 h 135"/>
                <a:gd name="T104" fmla="*/ 2147483647 w 329"/>
                <a:gd name="T105" fmla="*/ 2147483647 h 135"/>
                <a:gd name="T106" fmla="*/ 2147483647 w 329"/>
                <a:gd name="T107" fmla="*/ 2147483647 h 135"/>
                <a:gd name="T108" fmla="*/ 2147483647 w 329"/>
                <a:gd name="T109" fmla="*/ 2147483647 h 135"/>
                <a:gd name="T110" fmla="*/ 2147483647 w 329"/>
                <a:gd name="T111" fmla="*/ 2147483647 h 135"/>
                <a:gd name="T112" fmla="*/ 2147483647 w 329"/>
                <a:gd name="T113" fmla="*/ 2147483647 h 135"/>
                <a:gd name="T114" fmla="*/ 2147483647 w 329"/>
                <a:gd name="T115" fmla="*/ 2147483647 h 135"/>
                <a:gd name="T116" fmla="*/ 2147483647 w 329"/>
                <a:gd name="T117" fmla="*/ 2147483647 h 135"/>
                <a:gd name="T118" fmla="*/ 0 w 329"/>
                <a:gd name="T119" fmla="*/ 2147483647 h 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9"/>
                <a:gd name="T181" fmla="*/ 0 h 135"/>
                <a:gd name="T182" fmla="*/ 329 w 329"/>
                <a:gd name="T183" fmla="*/ 135 h 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9" h="135">
                  <a:moveTo>
                    <a:pt x="0" y="51"/>
                  </a:moveTo>
                  <a:lnTo>
                    <a:pt x="4" y="62"/>
                  </a:lnTo>
                  <a:lnTo>
                    <a:pt x="9" y="74"/>
                  </a:lnTo>
                  <a:lnTo>
                    <a:pt x="15" y="83"/>
                  </a:lnTo>
                  <a:lnTo>
                    <a:pt x="25" y="93"/>
                  </a:lnTo>
                  <a:lnTo>
                    <a:pt x="32" y="100"/>
                  </a:lnTo>
                  <a:lnTo>
                    <a:pt x="42" y="108"/>
                  </a:lnTo>
                  <a:lnTo>
                    <a:pt x="51" y="114"/>
                  </a:lnTo>
                  <a:lnTo>
                    <a:pt x="64" y="121"/>
                  </a:lnTo>
                  <a:lnTo>
                    <a:pt x="74" y="123"/>
                  </a:lnTo>
                  <a:lnTo>
                    <a:pt x="87" y="129"/>
                  </a:lnTo>
                  <a:lnTo>
                    <a:pt x="93" y="129"/>
                  </a:lnTo>
                  <a:lnTo>
                    <a:pt x="101" y="131"/>
                  </a:lnTo>
                  <a:lnTo>
                    <a:pt x="106" y="131"/>
                  </a:lnTo>
                  <a:lnTo>
                    <a:pt x="114" y="133"/>
                  </a:lnTo>
                  <a:lnTo>
                    <a:pt x="120" y="133"/>
                  </a:lnTo>
                  <a:lnTo>
                    <a:pt x="127" y="133"/>
                  </a:lnTo>
                  <a:lnTo>
                    <a:pt x="133" y="133"/>
                  </a:lnTo>
                  <a:lnTo>
                    <a:pt x="139" y="135"/>
                  </a:lnTo>
                  <a:lnTo>
                    <a:pt x="146" y="135"/>
                  </a:lnTo>
                  <a:lnTo>
                    <a:pt x="154" y="135"/>
                  </a:lnTo>
                  <a:lnTo>
                    <a:pt x="160" y="135"/>
                  </a:lnTo>
                  <a:lnTo>
                    <a:pt x="167" y="135"/>
                  </a:lnTo>
                  <a:lnTo>
                    <a:pt x="175" y="133"/>
                  </a:lnTo>
                  <a:lnTo>
                    <a:pt x="180" y="133"/>
                  </a:lnTo>
                  <a:lnTo>
                    <a:pt x="188" y="131"/>
                  </a:lnTo>
                  <a:lnTo>
                    <a:pt x="194" y="131"/>
                  </a:lnTo>
                  <a:lnTo>
                    <a:pt x="201" y="129"/>
                  </a:lnTo>
                  <a:lnTo>
                    <a:pt x="207" y="127"/>
                  </a:lnTo>
                  <a:lnTo>
                    <a:pt x="215" y="125"/>
                  </a:lnTo>
                  <a:lnTo>
                    <a:pt x="220" y="125"/>
                  </a:lnTo>
                  <a:lnTo>
                    <a:pt x="226" y="123"/>
                  </a:lnTo>
                  <a:lnTo>
                    <a:pt x="232" y="121"/>
                  </a:lnTo>
                  <a:lnTo>
                    <a:pt x="237" y="119"/>
                  </a:lnTo>
                  <a:lnTo>
                    <a:pt x="245" y="117"/>
                  </a:lnTo>
                  <a:lnTo>
                    <a:pt x="256" y="114"/>
                  </a:lnTo>
                  <a:lnTo>
                    <a:pt x="268" y="110"/>
                  </a:lnTo>
                  <a:lnTo>
                    <a:pt x="277" y="104"/>
                  </a:lnTo>
                  <a:lnTo>
                    <a:pt x="287" y="98"/>
                  </a:lnTo>
                  <a:lnTo>
                    <a:pt x="294" y="93"/>
                  </a:lnTo>
                  <a:lnTo>
                    <a:pt x="304" y="89"/>
                  </a:lnTo>
                  <a:lnTo>
                    <a:pt x="310" y="81"/>
                  </a:lnTo>
                  <a:lnTo>
                    <a:pt x="315" y="76"/>
                  </a:lnTo>
                  <a:lnTo>
                    <a:pt x="321" y="72"/>
                  </a:lnTo>
                  <a:lnTo>
                    <a:pt x="325" y="66"/>
                  </a:lnTo>
                  <a:lnTo>
                    <a:pt x="327" y="58"/>
                  </a:lnTo>
                  <a:lnTo>
                    <a:pt x="329" y="53"/>
                  </a:lnTo>
                  <a:lnTo>
                    <a:pt x="329" y="47"/>
                  </a:lnTo>
                  <a:lnTo>
                    <a:pt x="329" y="43"/>
                  </a:lnTo>
                  <a:lnTo>
                    <a:pt x="327" y="34"/>
                  </a:lnTo>
                  <a:lnTo>
                    <a:pt x="323" y="26"/>
                  </a:lnTo>
                  <a:lnTo>
                    <a:pt x="315" y="19"/>
                  </a:lnTo>
                  <a:lnTo>
                    <a:pt x="310" y="15"/>
                  </a:lnTo>
                  <a:lnTo>
                    <a:pt x="302" y="11"/>
                  </a:lnTo>
                  <a:lnTo>
                    <a:pt x="294" y="7"/>
                  </a:lnTo>
                  <a:lnTo>
                    <a:pt x="285" y="3"/>
                  </a:lnTo>
                  <a:lnTo>
                    <a:pt x="275" y="1"/>
                  </a:lnTo>
                  <a:lnTo>
                    <a:pt x="266" y="0"/>
                  </a:lnTo>
                  <a:lnTo>
                    <a:pt x="258" y="0"/>
                  </a:lnTo>
                  <a:lnTo>
                    <a:pt x="253" y="0"/>
                  </a:lnTo>
                  <a:lnTo>
                    <a:pt x="249" y="0"/>
                  </a:lnTo>
                  <a:lnTo>
                    <a:pt x="243" y="0"/>
                  </a:lnTo>
                  <a:lnTo>
                    <a:pt x="245" y="0"/>
                  </a:lnTo>
                  <a:lnTo>
                    <a:pt x="253" y="3"/>
                  </a:lnTo>
                  <a:lnTo>
                    <a:pt x="256" y="5"/>
                  </a:lnTo>
                  <a:lnTo>
                    <a:pt x="264" y="9"/>
                  </a:lnTo>
                  <a:lnTo>
                    <a:pt x="270" y="13"/>
                  </a:lnTo>
                  <a:lnTo>
                    <a:pt x="275" y="17"/>
                  </a:lnTo>
                  <a:lnTo>
                    <a:pt x="287" y="26"/>
                  </a:lnTo>
                  <a:lnTo>
                    <a:pt x="296" y="38"/>
                  </a:lnTo>
                  <a:lnTo>
                    <a:pt x="298" y="43"/>
                  </a:lnTo>
                  <a:lnTo>
                    <a:pt x="302" y="49"/>
                  </a:lnTo>
                  <a:lnTo>
                    <a:pt x="302" y="57"/>
                  </a:lnTo>
                  <a:lnTo>
                    <a:pt x="304" y="62"/>
                  </a:lnTo>
                  <a:lnTo>
                    <a:pt x="300" y="68"/>
                  </a:lnTo>
                  <a:lnTo>
                    <a:pt x="294" y="76"/>
                  </a:lnTo>
                  <a:lnTo>
                    <a:pt x="287" y="81"/>
                  </a:lnTo>
                  <a:lnTo>
                    <a:pt x="277" y="87"/>
                  </a:lnTo>
                  <a:lnTo>
                    <a:pt x="270" y="89"/>
                  </a:lnTo>
                  <a:lnTo>
                    <a:pt x="264" y="91"/>
                  </a:lnTo>
                  <a:lnTo>
                    <a:pt x="256" y="93"/>
                  </a:lnTo>
                  <a:lnTo>
                    <a:pt x="249" y="96"/>
                  </a:lnTo>
                  <a:lnTo>
                    <a:pt x="241" y="96"/>
                  </a:lnTo>
                  <a:lnTo>
                    <a:pt x="234" y="100"/>
                  </a:lnTo>
                  <a:lnTo>
                    <a:pt x="226" y="102"/>
                  </a:lnTo>
                  <a:lnTo>
                    <a:pt x="218" y="104"/>
                  </a:lnTo>
                  <a:lnTo>
                    <a:pt x="209" y="104"/>
                  </a:lnTo>
                  <a:lnTo>
                    <a:pt x="201" y="106"/>
                  </a:lnTo>
                  <a:lnTo>
                    <a:pt x="192" y="108"/>
                  </a:lnTo>
                  <a:lnTo>
                    <a:pt x="184" y="108"/>
                  </a:lnTo>
                  <a:lnTo>
                    <a:pt x="175" y="108"/>
                  </a:lnTo>
                  <a:lnTo>
                    <a:pt x="167" y="110"/>
                  </a:lnTo>
                  <a:lnTo>
                    <a:pt x="158" y="110"/>
                  </a:lnTo>
                  <a:lnTo>
                    <a:pt x="150" y="110"/>
                  </a:lnTo>
                  <a:lnTo>
                    <a:pt x="141" y="110"/>
                  </a:lnTo>
                  <a:lnTo>
                    <a:pt x="133" y="110"/>
                  </a:lnTo>
                  <a:lnTo>
                    <a:pt x="123" y="108"/>
                  </a:lnTo>
                  <a:lnTo>
                    <a:pt x="118" y="108"/>
                  </a:lnTo>
                  <a:lnTo>
                    <a:pt x="110" y="104"/>
                  </a:lnTo>
                  <a:lnTo>
                    <a:pt x="104" y="104"/>
                  </a:lnTo>
                  <a:lnTo>
                    <a:pt x="99" y="102"/>
                  </a:lnTo>
                  <a:lnTo>
                    <a:pt x="93" y="102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4" y="93"/>
                  </a:lnTo>
                  <a:lnTo>
                    <a:pt x="72" y="89"/>
                  </a:lnTo>
                  <a:lnTo>
                    <a:pt x="64" y="83"/>
                  </a:lnTo>
                  <a:lnTo>
                    <a:pt x="61" y="77"/>
                  </a:lnTo>
                  <a:lnTo>
                    <a:pt x="57" y="72"/>
                  </a:lnTo>
                  <a:lnTo>
                    <a:pt x="53" y="64"/>
                  </a:lnTo>
                  <a:lnTo>
                    <a:pt x="53" y="58"/>
                  </a:lnTo>
                  <a:lnTo>
                    <a:pt x="53" y="51"/>
                  </a:lnTo>
                  <a:lnTo>
                    <a:pt x="53" y="45"/>
                  </a:lnTo>
                  <a:lnTo>
                    <a:pt x="53" y="38"/>
                  </a:lnTo>
                  <a:lnTo>
                    <a:pt x="53" y="32"/>
                  </a:lnTo>
                  <a:lnTo>
                    <a:pt x="57" y="30"/>
                  </a:lnTo>
                  <a:lnTo>
                    <a:pt x="59" y="22"/>
                  </a:lnTo>
                  <a:lnTo>
                    <a:pt x="61" y="2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1" name="Freeform 89"/>
            <p:cNvSpPr>
              <a:spLocks/>
            </p:cNvSpPr>
            <p:nvPr/>
          </p:nvSpPr>
          <p:spPr bwMode="auto">
            <a:xfrm>
              <a:off x="2846388" y="2386013"/>
              <a:ext cx="93662" cy="127000"/>
            </a:xfrm>
            <a:custGeom>
              <a:avLst/>
              <a:gdLst>
                <a:gd name="T0" fmla="*/ 2147483647 w 117"/>
                <a:gd name="T1" fmla="*/ 0 h 160"/>
                <a:gd name="T2" fmla="*/ 2147483647 w 117"/>
                <a:gd name="T3" fmla="*/ 2147483647 h 160"/>
                <a:gd name="T4" fmla="*/ 2147483647 w 117"/>
                <a:gd name="T5" fmla="*/ 2147483647 h 160"/>
                <a:gd name="T6" fmla="*/ 2147483647 w 117"/>
                <a:gd name="T7" fmla="*/ 2147483647 h 160"/>
                <a:gd name="T8" fmla="*/ 2147483647 w 117"/>
                <a:gd name="T9" fmla="*/ 2147483647 h 160"/>
                <a:gd name="T10" fmla="*/ 2147483647 w 117"/>
                <a:gd name="T11" fmla="*/ 2147483647 h 160"/>
                <a:gd name="T12" fmla="*/ 2147483647 w 117"/>
                <a:gd name="T13" fmla="*/ 2147483647 h 160"/>
                <a:gd name="T14" fmla="*/ 2147483647 w 117"/>
                <a:gd name="T15" fmla="*/ 2147483647 h 160"/>
                <a:gd name="T16" fmla="*/ 2147483647 w 117"/>
                <a:gd name="T17" fmla="*/ 2147483647 h 160"/>
                <a:gd name="T18" fmla="*/ 2147483647 w 117"/>
                <a:gd name="T19" fmla="*/ 2147483647 h 160"/>
                <a:gd name="T20" fmla="*/ 2147483647 w 117"/>
                <a:gd name="T21" fmla="*/ 2147483647 h 160"/>
                <a:gd name="T22" fmla="*/ 2147483647 w 117"/>
                <a:gd name="T23" fmla="*/ 2147483647 h 160"/>
                <a:gd name="T24" fmla="*/ 2147483647 w 117"/>
                <a:gd name="T25" fmla="*/ 2147483647 h 160"/>
                <a:gd name="T26" fmla="*/ 2147483647 w 117"/>
                <a:gd name="T27" fmla="*/ 2147483647 h 160"/>
                <a:gd name="T28" fmla="*/ 2147483647 w 117"/>
                <a:gd name="T29" fmla="*/ 2147483647 h 160"/>
                <a:gd name="T30" fmla="*/ 2147483647 w 117"/>
                <a:gd name="T31" fmla="*/ 2147483647 h 160"/>
                <a:gd name="T32" fmla="*/ 2147483647 w 117"/>
                <a:gd name="T33" fmla="*/ 2147483647 h 160"/>
                <a:gd name="T34" fmla="*/ 2147483647 w 117"/>
                <a:gd name="T35" fmla="*/ 2147483647 h 160"/>
                <a:gd name="T36" fmla="*/ 2147483647 w 117"/>
                <a:gd name="T37" fmla="*/ 2147483647 h 160"/>
                <a:gd name="T38" fmla="*/ 2147483647 w 117"/>
                <a:gd name="T39" fmla="*/ 2147483647 h 160"/>
                <a:gd name="T40" fmla="*/ 2147483647 w 117"/>
                <a:gd name="T41" fmla="*/ 2147483647 h 160"/>
                <a:gd name="T42" fmla="*/ 2147483647 w 117"/>
                <a:gd name="T43" fmla="*/ 2147483647 h 160"/>
                <a:gd name="T44" fmla="*/ 2147483647 w 117"/>
                <a:gd name="T45" fmla="*/ 2147483647 h 160"/>
                <a:gd name="T46" fmla="*/ 0 w 117"/>
                <a:gd name="T47" fmla="*/ 2147483647 h 160"/>
                <a:gd name="T48" fmla="*/ 2147483647 w 117"/>
                <a:gd name="T49" fmla="*/ 2147483647 h 160"/>
                <a:gd name="T50" fmla="*/ 2147483647 w 117"/>
                <a:gd name="T51" fmla="*/ 2147483647 h 160"/>
                <a:gd name="T52" fmla="*/ 2147483647 w 117"/>
                <a:gd name="T53" fmla="*/ 2147483647 h 160"/>
                <a:gd name="T54" fmla="*/ 2147483647 w 117"/>
                <a:gd name="T55" fmla="*/ 2147483647 h 160"/>
                <a:gd name="T56" fmla="*/ 2147483647 w 117"/>
                <a:gd name="T57" fmla="*/ 2147483647 h 160"/>
                <a:gd name="T58" fmla="*/ 2147483647 w 117"/>
                <a:gd name="T59" fmla="*/ 2147483647 h 160"/>
                <a:gd name="T60" fmla="*/ 2147483647 w 117"/>
                <a:gd name="T61" fmla="*/ 2147483647 h 160"/>
                <a:gd name="T62" fmla="*/ 2147483647 w 117"/>
                <a:gd name="T63" fmla="*/ 2147483647 h 160"/>
                <a:gd name="T64" fmla="*/ 2147483647 w 117"/>
                <a:gd name="T65" fmla="*/ 2147483647 h 160"/>
                <a:gd name="T66" fmla="*/ 2147483647 w 117"/>
                <a:gd name="T67" fmla="*/ 2147483647 h 160"/>
                <a:gd name="T68" fmla="*/ 2147483647 w 117"/>
                <a:gd name="T69" fmla="*/ 2147483647 h 160"/>
                <a:gd name="T70" fmla="*/ 2147483647 w 117"/>
                <a:gd name="T71" fmla="*/ 2147483647 h 160"/>
                <a:gd name="T72" fmla="*/ 2147483647 w 117"/>
                <a:gd name="T73" fmla="*/ 2147483647 h 160"/>
                <a:gd name="T74" fmla="*/ 2147483647 w 117"/>
                <a:gd name="T75" fmla="*/ 2147483647 h 160"/>
                <a:gd name="T76" fmla="*/ 2147483647 w 117"/>
                <a:gd name="T77" fmla="*/ 2147483647 h 160"/>
                <a:gd name="T78" fmla="*/ 2147483647 w 117"/>
                <a:gd name="T79" fmla="*/ 2147483647 h 160"/>
                <a:gd name="T80" fmla="*/ 2147483647 w 117"/>
                <a:gd name="T81" fmla="*/ 2147483647 h 160"/>
                <a:gd name="T82" fmla="*/ 2147483647 w 117"/>
                <a:gd name="T83" fmla="*/ 0 h 160"/>
                <a:gd name="T84" fmla="*/ 2147483647 w 117"/>
                <a:gd name="T85" fmla="*/ 0 h 1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60"/>
                <a:gd name="T131" fmla="*/ 117 w 117"/>
                <a:gd name="T132" fmla="*/ 160 h 1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60">
                  <a:moveTo>
                    <a:pt x="85" y="0"/>
                  </a:moveTo>
                  <a:lnTo>
                    <a:pt x="81" y="6"/>
                  </a:lnTo>
                  <a:lnTo>
                    <a:pt x="78" y="14"/>
                  </a:lnTo>
                  <a:lnTo>
                    <a:pt x="74" y="19"/>
                  </a:lnTo>
                  <a:lnTo>
                    <a:pt x="70" y="27"/>
                  </a:lnTo>
                  <a:lnTo>
                    <a:pt x="66" y="33"/>
                  </a:lnTo>
                  <a:lnTo>
                    <a:pt x="62" y="40"/>
                  </a:lnTo>
                  <a:lnTo>
                    <a:pt x="59" y="48"/>
                  </a:lnTo>
                  <a:lnTo>
                    <a:pt x="55" y="56"/>
                  </a:lnTo>
                  <a:lnTo>
                    <a:pt x="49" y="63"/>
                  </a:lnTo>
                  <a:lnTo>
                    <a:pt x="45" y="71"/>
                  </a:lnTo>
                  <a:lnTo>
                    <a:pt x="41" y="78"/>
                  </a:lnTo>
                  <a:lnTo>
                    <a:pt x="38" y="86"/>
                  </a:lnTo>
                  <a:lnTo>
                    <a:pt x="34" y="92"/>
                  </a:lnTo>
                  <a:lnTo>
                    <a:pt x="28" y="99"/>
                  </a:lnTo>
                  <a:lnTo>
                    <a:pt x="26" y="107"/>
                  </a:lnTo>
                  <a:lnTo>
                    <a:pt x="22" y="115"/>
                  </a:lnTo>
                  <a:lnTo>
                    <a:pt x="19" y="120"/>
                  </a:lnTo>
                  <a:lnTo>
                    <a:pt x="15" y="126"/>
                  </a:lnTo>
                  <a:lnTo>
                    <a:pt x="11" y="132"/>
                  </a:lnTo>
                  <a:lnTo>
                    <a:pt x="9" y="137"/>
                  </a:lnTo>
                  <a:lnTo>
                    <a:pt x="3" y="147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7" y="156"/>
                  </a:lnTo>
                  <a:lnTo>
                    <a:pt x="13" y="149"/>
                  </a:lnTo>
                  <a:lnTo>
                    <a:pt x="21" y="141"/>
                  </a:lnTo>
                  <a:lnTo>
                    <a:pt x="26" y="132"/>
                  </a:lnTo>
                  <a:lnTo>
                    <a:pt x="36" y="122"/>
                  </a:lnTo>
                  <a:lnTo>
                    <a:pt x="45" y="111"/>
                  </a:lnTo>
                  <a:lnTo>
                    <a:pt x="55" y="99"/>
                  </a:lnTo>
                  <a:lnTo>
                    <a:pt x="64" y="88"/>
                  </a:lnTo>
                  <a:lnTo>
                    <a:pt x="74" y="78"/>
                  </a:lnTo>
                  <a:lnTo>
                    <a:pt x="81" y="67"/>
                  </a:lnTo>
                  <a:lnTo>
                    <a:pt x="91" y="58"/>
                  </a:lnTo>
                  <a:lnTo>
                    <a:pt x="97" y="48"/>
                  </a:lnTo>
                  <a:lnTo>
                    <a:pt x="104" y="40"/>
                  </a:lnTo>
                  <a:lnTo>
                    <a:pt x="110" y="33"/>
                  </a:lnTo>
                  <a:lnTo>
                    <a:pt x="114" y="27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2" name="Freeform 90"/>
            <p:cNvSpPr>
              <a:spLocks/>
            </p:cNvSpPr>
            <p:nvPr/>
          </p:nvSpPr>
          <p:spPr bwMode="auto">
            <a:xfrm>
              <a:off x="2879725" y="2505075"/>
              <a:ext cx="358775" cy="65088"/>
            </a:xfrm>
            <a:custGeom>
              <a:avLst/>
              <a:gdLst>
                <a:gd name="T0" fmla="*/ 2147483647 w 453"/>
                <a:gd name="T1" fmla="*/ 2147483647 h 81"/>
                <a:gd name="T2" fmla="*/ 2147483647 w 453"/>
                <a:gd name="T3" fmla="*/ 2147483647 h 81"/>
                <a:gd name="T4" fmla="*/ 2147483647 w 453"/>
                <a:gd name="T5" fmla="*/ 2147483647 h 81"/>
                <a:gd name="T6" fmla="*/ 2147483647 w 453"/>
                <a:gd name="T7" fmla="*/ 2147483647 h 81"/>
                <a:gd name="T8" fmla="*/ 2147483647 w 453"/>
                <a:gd name="T9" fmla="*/ 2147483647 h 81"/>
                <a:gd name="T10" fmla="*/ 2147483647 w 453"/>
                <a:gd name="T11" fmla="*/ 2147483647 h 81"/>
                <a:gd name="T12" fmla="*/ 2147483647 w 453"/>
                <a:gd name="T13" fmla="*/ 2147483647 h 81"/>
                <a:gd name="T14" fmla="*/ 2147483647 w 453"/>
                <a:gd name="T15" fmla="*/ 2147483647 h 81"/>
                <a:gd name="T16" fmla="*/ 2147483647 w 453"/>
                <a:gd name="T17" fmla="*/ 2147483647 h 81"/>
                <a:gd name="T18" fmla="*/ 2147483647 w 453"/>
                <a:gd name="T19" fmla="*/ 2147483647 h 81"/>
                <a:gd name="T20" fmla="*/ 2147483647 w 453"/>
                <a:gd name="T21" fmla="*/ 2147483647 h 81"/>
                <a:gd name="T22" fmla="*/ 2147483647 w 453"/>
                <a:gd name="T23" fmla="*/ 2147483647 h 81"/>
                <a:gd name="T24" fmla="*/ 2147483647 w 453"/>
                <a:gd name="T25" fmla="*/ 2147483647 h 81"/>
                <a:gd name="T26" fmla="*/ 2147483647 w 453"/>
                <a:gd name="T27" fmla="*/ 2147483647 h 81"/>
                <a:gd name="T28" fmla="*/ 2147483647 w 453"/>
                <a:gd name="T29" fmla="*/ 2147483647 h 81"/>
                <a:gd name="T30" fmla="*/ 2147483647 w 453"/>
                <a:gd name="T31" fmla="*/ 2147483647 h 81"/>
                <a:gd name="T32" fmla="*/ 2147483647 w 453"/>
                <a:gd name="T33" fmla="*/ 2147483647 h 81"/>
                <a:gd name="T34" fmla="*/ 2147483647 w 453"/>
                <a:gd name="T35" fmla="*/ 2147483647 h 81"/>
                <a:gd name="T36" fmla="*/ 2147483647 w 453"/>
                <a:gd name="T37" fmla="*/ 2147483647 h 81"/>
                <a:gd name="T38" fmla="*/ 2147483647 w 453"/>
                <a:gd name="T39" fmla="*/ 2147483647 h 81"/>
                <a:gd name="T40" fmla="*/ 2147483647 w 453"/>
                <a:gd name="T41" fmla="*/ 2147483647 h 81"/>
                <a:gd name="T42" fmla="*/ 2147483647 w 453"/>
                <a:gd name="T43" fmla="*/ 2147483647 h 81"/>
                <a:gd name="T44" fmla="*/ 2147483647 w 453"/>
                <a:gd name="T45" fmla="*/ 2147483647 h 81"/>
                <a:gd name="T46" fmla="*/ 2147483647 w 453"/>
                <a:gd name="T47" fmla="*/ 2147483647 h 81"/>
                <a:gd name="T48" fmla="*/ 2147483647 w 453"/>
                <a:gd name="T49" fmla="*/ 2147483647 h 81"/>
                <a:gd name="T50" fmla="*/ 2147483647 w 453"/>
                <a:gd name="T51" fmla="*/ 2147483647 h 81"/>
                <a:gd name="T52" fmla="*/ 2147483647 w 453"/>
                <a:gd name="T53" fmla="*/ 2147483647 h 81"/>
                <a:gd name="T54" fmla="*/ 2147483647 w 453"/>
                <a:gd name="T55" fmla="*/ 2147483647 h 81"/>
                <a:gd name="T56" fmla="*/ 2147483647 w 453"/>
                <a:gd name="T57" fmla="*/ 2147483647 h 81"/>
                <a:gd name="T58" fmla="*/ 2147483647 w 453"/>
                <a:gd name="T59" fmla="*/ 2147483647 h 81"/>
                <a:gd name="T60" fmla="*/ 2147483647 w 453"/>
                <a:gd name="T61" fmla="*/ 2147483647 h 81"/>
                <a:gd name="T62" fmla="*/ 2147483647 w 453"/>
                <a:gd name="T63" fmla="*/ 2147483647 h 81"/>
                <a:gd name="T64" fmla="*/ 2147483647 w 453"/>
                <a:gd name="T65" fmla="*/ 2147483647 h 81"/>
                <a:gd name="T66" fmla="*/ 2147483647 w 453"/>
                <a:gd name="T67" fmla="*/ 2147483647 h 81"/>
                <a:gd name="T68" fmla="*/ 2147483647 w 453"/>
                <a:gd name="T69" fmla="*/ 2147483647 h 81"/>
                <a:gd name="T70" fmla="*/ 2147483647 w 453"/>
                <a:gd name="T71" fmla="*/ 2147483647 h 81"/>
                <a:gd name="T72" fmla="*/ 2147483647 w 453"/>
                <a:gd name="T73" fmla="*/ 2147483647 h 81"/>
                <a:gd name="T74" fmla="*/ 2147483647 w 453"/>
                <a:gd name="T75" fmla="*/ 2147483647 h 81"/>
                <a:gd name="T76" fmla="*/ 2147483647 w 453"/>
                <a:gd name="T77" fmla="*/ 2147483647 h 81"/>
                <a:gd name="T78" fmla="*/ 2147483647 w 453"/>
                <a:gd name="T79" fmla="*/ 2147483647 h 81"/>
                <a:gd name="T80" fmla="*/ 2147483647 w 453"/>
                <a:gd name="T81" fmla="*/ 2147483647 h 81"/>
                <a:gd name="T82" fmla="*/ 2147483647 w 453"/>
                <a:gd name="T83" fmla="*/ 2147483647 h 81"/>
                <a:gd name="T84" fmla="*/ 2147483647 w 453"/>
                <a:gd name="T85" fmla="*/ 2147483647 h 81"/>
                <a:gd name="T86" fmla="*/ 2147483647 w 453"/>
                <a:gd name="T87" fmla="*/ 2147483647 h 81"/>
                <a:gd name="T88" fmla="*/ 2147483647 w 453"/>
                <a:gd name="T89" fmla="*/ 2147483647 h 81"/>
                <a:gd name="T90" fmla="*/ 2147483647 w 453"/>
                <a:gd name="T91" fmla="*/ 2147483647 h 81"/>
                <a:gd name="T92" fmla="*/ 2147483647 w 453"/>
                <a:gd name="T93" fmla="*/ 2147483647 h 81"/>
                <a:gd name="T94" fmla="*/ 2147483647 w 453"/>
                <a:gd name="T95" fmla="*/ 2147483647 h 81"/>
                <a:gd name="T96" fmla="*/ 2147483647 w 453"/>
                <a:gd name="T97" fmla="*/ 2147483647 h 81"/>
                <a:gd name="T98" fmla="*/ 2147483647 w 453"/>
                <a:gd name="T99" fmla="*/ 2147483647 h 81"/>
                <a:gd name="T100" fmla="*/ 2147483647 w 453"/>
                <a:gd name="T101" fmla="*/ 2147483647 h 81"/>
                <a:gd name="T102" fmla="*/ 2147483647 w 453"/>
                <a:gd name="T103" fmla="*/ 2147483647 h 81"/>
                <a:gd name="T104" fmla="*/ 2147483647 w 453"/>
                <a:gd name="T105" fmla="*/ 2147483647 h 81"/>
                <a:gd name="T106" fmla="*/ 2147483647 w 453"/>
                <a:gd name="T107" fmla="*/ 2147483647 h 81"/>
                <a:gd name="T108" fmla="*/ 2147483647 w 453"/>
                <a:gd name="T109" fmla="*/ 0 h 81"/>
                <a:gd name="T110" fmla="*/ 0 w 453"/>
                <a:gd name="T111" fmla="*/ 2147483647 h 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53"/>
                <a:gd name="T169" fmla="*/ 0 h 81"/>
                <a:gd name="T170" fmla="*/ 453 w 453"/>
                <a:gd name="T171" fmla="*/ 81 h 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53" h="81">
                  <a:moveTo>
                    <a:pt x="0" y="30"/>
                  </a:moveTo>
                  <a:lnTo>
                    <a:pt x="8" y="34"/>
                  </a:lnTo>
                  <a:lnTo>
                    <a:pt x="14" y="40"/>
                  </a:lnTo>
                  <a:lnTo>
                    <a:pt x="21" y="43"/>
                  </a:lnTo>
                  <a:lnTo>
                    <a:pt x="29" y="49"/>
                  </a:lnTo>
                  <a:lnTo>
                    <a:pt x="37" y="53"/>
                  </a:lnTo>
                  <a:lnTo>
                    <a:pt x="44" y="57"/>
                  </a:lnTo>
                  <a:lnTo>
                    <a:pt x="52" y="60"/>
                  </a:lnTo>
                  <a:lnTo>
                    <a:pt x="61" y="64"/>
                  </a:lnTo>
                  <a:lnTo>
                    <a:pt x="69" y="66"/>
                  </a:lnTo>
                  <a:lnTo>
                    <a:pt x="78" y="70"/>
                  </a:lnTo>
                  <a:lnTo>
                    <a:pt x="86" y="72"/>
                  </a:lnTo>
                  <a:lnTo>
                    <a:pt x="97" y="74"/>
                  </a:lnTo>
                  <a:lnTo>
                    <a:pt x="105" y="76"/>
                  </a:lnTo>
                  <a:lnTo>
                    <a:pt x="114" y="78"/>
                  </a:lnTo>
                  <a:lnTo>
                    <a:pt x="122" y="79"/>
                  </a:lnTo>
                  <a:lnTo>
                    <a:pt x="133" y="81"/>
                  </a:lnTo>
                  <a:lnTo>
                    <a:pt x="141" y="81"/>
                  </a:lnTo>
                  <a:lnTo>
                    <a:pt x="151" y="81"/>
                  </a:lnTo>
                  <a:lnTo>
                    <a:pt x="158" y="81"/>
                  </a:lnTo>
                  <a:lnTo>
                    <a:pt x="170" y="81"/>
                  </a:lnTo>
                  <a:lnTo>
                    <a:pt x="177" y="81"/>
                  </a:lnTo>
                  <a:lnTo>
                    <a:pt x="187" y="81"/>
                  </a:lnTo>
                  <a:lnTo>
                    <a:pt x="198" y="79"/>
                  </a:lnTo>
                  <a:lnTo>
                    <a:pt x="208" y="79"/>
                  </a:lnTo>
                  <a:lnTo>
                    <a:pt x="215" y="79"/>
                  </a:lnTo>
                  <a:lnTo>
                    <a:pt x="227" y="78"/>
                  </a:lnTo>
                  <a:lnTo>
                    <a:pt x="234" y="76"/>
                  </a:lnTo>
                  <a:lnTo>
                    <a:pt x="244" y="76"/>
                  </a:lnTo>
                  <a:lnTo>
                    <a:pt x="253" y="74"/>
                  </a:lnTo>
                  <a:lnTo>
                    <a:pt x="263" y="72"/>
                  </a:lnTo>
                  <a:lnTo>
                    <a:pt x="272" y="72"/>
                  </a:lnTo>
                  <a:lnTo>
                    <a:pt x="282" y="70"/>
                  </a:lnTo>
                  <a:lnTo>
                    <a:pt x="289" y="66"/>
                  </a:lnTo>
                  <a:lnTo>
                    <a:pt x="299" y="66"/>
                  </a:lnTo>
                  <a:lnTo>
                    <a:pt x="306" y="62"/>
                  </a:lnTo>
                  <a:lnTo>
                    <a:pt x="314" y="60"/>
                  </a:lnTo>
                  <a:lnTo>
                    <a:pt x="322" y="59"/>
                  </a:lnTo>
                  <a:lnTo>
                    <a:pt x="331" y="57"/>
                  </a:lnTo>
                  <a:lnTo>
                    <a:pt x="339" y="53"/>
                  </a:lnTo>
                  <a:lnTo>
                    <a:pt x="348" y="53"/>
                  </a:lnTo>
                  <a:lnTo>
                    <a:pt x="354" y="49"/>
                  </a:lnTo>
                  <a:lnTo>
                    <a:pt x="362" y="47"/>
                  </a:lnTo>
                  <a:lnTo>
                    <a:pt x="369" y="45"/>
                  </a:lnTo>
                  <a:lnTo>
                    <a:pt x="377" y="43"/>
                  </a:lnTo>
                  <a:lnTo>
                    <a:pt x="382" y="40"/>
                  </a:lnTo>
                  <a:lnTo>
                    <a:pt x="388" y="38"/>
                  </a:lnTo>
                  <a:lnTo>
                    <a:pt x="396" y="36"/>
                  </a:lnTo>
                  <a:lnTo>
                    <a:pt x="402" y="34"/>
                  </a:lnTo>
                  <a:lnTo>
                    <a:pt x="411" y="30"/>
                  </a:lnTo>
                  <a:lnTo>
                    <a:pt x="421" y="26"/>
                  </a:lnTo>
                  <a:lnTo>
                    <a:pt x="430" y="22"/>
                  </a:lnTo>
                  <a:lnTo>
                    <a:pt x="438" y="21"/>
                  </a:lnTo>
                  <a:lnTo>
                    <a:pt x="443" y="17"/>
                  </a:lnTo>
                  <a:lnTo>
                    <a:pt x="447" y="17"/>
                  </a:lnTo>
                  <a:lnTo>
                    <a:pt x="449" y="15"/>
                  </a:lnTo>
                  <a:lnTo>
                    <a:pt x="453" y="15"/>
                  </a:lnTo>
                  <a:lnTo>
                    <a:pt x="449" y="15"/>
                  </a:lnTo>
                  <a:lnTo>
                    <a:pt x="443" y="17"/>
                  </a:lnTo>
                  <a:lnTo>
                    <a:pt x="434" y="19"/>
                  </a:lnTo>
                  <a:lnTo>
                    <a:pt x="424" y="22"/>
                  </a:lnTo>
                  <a:lnTo>
                    <a:pt x="417" y="22"/>
                  </a:lnTo>
                  <a:lnTo>
                    <a:pt x="409" y="24"/>
                  </a:lnTo>
                  <a:lnTo>
                    <a:pt x="402" y="26"/>
                  </a:lnTo>
                  <a:lnTo>
                    <a:pt x="394" y="28"/>
                  </a:lnTo>
                  <a:lnTo>
                    <a:pt x="384" y="30"/>
                  </a:lnTo>
                  <a:lnTo>
                    <a:pt x="377" y="32"/>
                  </a:lnTo>
                  <a:lnTo>
                    <a:pt x="367" y="34"/>
                  </a:lnTo>
                  <a:lnTo>
                    <a:pt x="358" y="38"/>
                  </a:lnTo>
                  <a:lnTo>
                    <a:pt x="348" y="40"/>
                  </a:lnTo>
                  <a:lnTo>
                    <a:pt x="339" y="41"/>
                  </a:lnTo>
                  <a:lnTo>
                    <a:pt x="327" y="43"/>
                  </a:lnTo>
                  <a:lnTo>
                    <a:pt x="318" y="47"/>
                  </a:lnTo>
                  <a:lnTo>
                    <a:pt x="306" y="47"/>
                  </a:lnTo>
                  <a:lnTo>
                    <a:pt x="297" y="51"/>
                  </a:lnTo>
                  <a:lnTo>
                    <a:pt x="286" y="53"/>
                  </a:lnTo>
                  <a:lnTo>
                    <a:pt x="276" y="57"/>
                  </a:lnTo>
                  <a:lnTo>
                    <a:pt x="267" y="57"/>
                  </a:lnTo>
                  <a:lnTo>
                    <a:pt x="257" y="59"/>
                  </a:lnTo>
                  <a:lnTo>
                    <a:pt x="248" y="60"/>
                  </a:lnTo>
                  <a:lnTo>
                    <a:pt x="236" y="62"/>
                  </a:lnTo>
                  <a:lnTo>
                    <a:pt x="227" y="64"/>
                  </a:lnTo>
                  <a:lnTo>
                    <a:pt x="219" y="64"/>
                  </a:lnTo>
                  <a:lnTo>
                    <a:pt x="211" y="66"/>
                  </a:lnTo>
                  <a:lnTo>
                    <a:pt x="204" y="68"/>
                  </a:lnTo>
                  <a:lnTo>
                    <a:pt x="196" y="66"/>
                  </a:lnTo>
                  <a:lnTo>
                    <a:pt x="187" y="66"/>
                  </a:lnTo>
                  <a:lnTo>
                    <a:pt x="179" y="66"/>
                  </a:lnTo>
                  <a:lnTo>
                    <a:pt x="172" y="66"/>
                  </a:lnTo>
                  <a:lnTo>
                    <a:pt x="164" y="64"/>
                  </a:lnTo>
                  <a:lnTo>
                    <a:pt x="156" y="62"/>
                  </a:lnTo>
                  <a:lnTo>
                    <a:pt x="147" y="60"/>
                  </a:lnTo>
                  <a:lnTo>
                    <a:pt x="141" y="59"/>
                  </a:lnTo>
                  <a:lnTo>
                    <a:pt x="132" y="57"/>
                  </a:lnTo>
                  <a:lnTo>
                    <a:pt x="124" y="53"/>
                  </a:lnTo>
                  <a:lnTo>
                    <a:pt x="116" y="49"/>
                  </a:lnTo>
                  <a:lnTo>
                    <a:pt x="111" y="47"/>
                  </a:lnTo>
                  <a:lnTo>
                    <a:pt x="101" y="43"/>
                  </a:lnTo>
                  <a:lnTo>
                    <a:pt x="95" y="40"/>
                  </a:lnTo>
                  <a:lnTo>
                    <a:pt x="88" y="38"/>
                  </a:lnTo>
                  <a:lnTo>
                    <a:pt x="82" y="34"/>
                  </a:lnTo>
                  <a:lnTo>
                    <a:pt x="76" y="32"/>
                  </a:lnTo>
                  <a:lnTo>
                    <a:pt x="69" y="28"/>
                  </a:lnTo>
                  <a:lnTo>
                    <a:pt x="63" y="24"/>
                  </a:lnTo>
                  <a:lnTo>
                    <a:pt x="57" y="22"/>
                  </a:lnTo>
                  <a:lnTo>
                    <a:pt x="48" y="15"/>
                  </a:lnTo>
                  <a:lnTo>
                    <a:pt x="40" y="11"/>
                  </a:lnTo>
                  <a:lnTo>
                    <a:pt x="31" y="5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3" name="Freeform 91"/>
            <p:cNvSpPr>
              <a:spLocks/>
            </p:cNvSpPr>
            <p:nvPr/>
          </p:nvSpPr>
          <p:spPr bwMode="auto">
            <a:xfrm>
              <a:off x="3175000" y="2365375"/>
              <a:ext cx="77787" cy="144463"/>
            </a:xfrm>
            <a:custGeom>
              <a:avLst/>
              <a:gdLst>
                <a:gd name="T0" fmla="*/ 2147483647 w 99"/>
                <a:gd name="T1" fmla="*/ 0 h 180"/>
                <a:gd name="T2" fmla="*/ 2147483647 w 99"/>
                <a:gd name="T3" fmla="*/ 2147483647 h 180"/>
                <a:gd name="T4" fmla="*/ 2147483647 w 99"/>
                <a:gd name="T5" fmla="*/ 2147483647 h 180"/>
                <a:gd name="T6" fmla="*/ 2147483647 w 99"/>
                <a:gd name="T7" fmla="*/ 2147483647 h 180"/>
                <a:gd name="T8" fmla="*/ 2147483647 w 99"/>
                <a:gd name="T9" fmla="*/ 2147483647 h 180"/>
                <a:gd name="T10" fmla="*/ 2147483647 w 99"/>
                <a:gd name="T11" fmla="*/ 2147483647 h 180"/>
                <a:gd name="T12" fmla="*/ 2147483647 w 99"/>
                <a:gd name="T13" fmla="*/ 2147483647 h 180"/>
                <a:gd name="T14" fmla="*/ 2147483647 w 99"/>
                <a:gd name="T15" fmla="*/ 2147483647 h 180"/>
                <a:gd name="T16" fmla="*/ 2147483647 w 99"/>
                <a:gd name="T17" fmla="*/ 2147483647 h 180"/>
                <a:gd name="T18" fmla="*/ 2147483647 w 99"/>
                <a:gd name="T19" fmla="*/ 2147483647 h 180"/>
                <a:gd name="T20" fmla="*/ 2147483647 w 99"/>
                <a:gd name="T21" fmla="*/ 2147483647 h 180"/>
                <a:gd name="T22" fmla="*/ 2147483647 w 99"/>
                <a:gd name="T23" fmla="*/ 2147483647 h 180"/>
                <a:gd name="T24" fmla="*/ 2147483647 w 99"/>
                <a:gd name="T25" fmla="*/ 2147483647 h 180"/>
                <a:gd name="T26" fmla="*/ 2147483647 w 99"/>
                <a:gd name="T27" fmla="*/ 2147483647 h 180"/>
                <a:gd name="T28" fmla="*/ 2147483647 w 99"/>
                <a:gd name="T29" fmla="*/ 2147483647 h 180"/>
                <a:gd name="T30" fmla="*/ 2147483647 w 99"/>
                <a:gd name="T31" fmla="*/ 2147483647 h 180"/>
                <a:gd name="T32" fmla="*/ 2147483647 w 99"/>
                <a:gd name="T33" fmla="*/ 2147483647 h 180"/>
                <a:gd name="T34" fmla="*/ 2147483647 w 99"/>
                <a:gd name="T35" fmla="*/ 2147483647 h 180"/>
                <a:gd name="T36" fmla="*/ 2147483647 w 99"/>
                <a:gd name="T37" fmla="*/ 2147483647 h 180"/>
                <a:gd name="T38" fmla="*/ 2147483647 w 99"/>
                <a:gd name="T39" fmla="*/ 2147483647 h 180"/>
                <a:gd name="T40" fmla="*/ 2147483647 w 99"/>
                <a:gd name="T41" fmla="*/ 2147483647 h 180"/>
                <a:gd name="T42" fmla="*/ 2147483647 w 99"/>
                <a:gd name="T43" fmla="*/ 2147483647 h 180"/>
                <a:gd name="T44" fmla="*/ 2147483647 w 99"/>
                <a:gd name="T45" fmla="*/ 2147483647 h 180"/>
                <a:gd name="T46" fmla="*/ 2147483647 w 99"/>
                <a:gd name="T47" fmla="*/ 2147483647 h 180"/>
                <a:gd name="T48" fmla="*/ 2147483647 w 99"/>
                <a:gd name="T49" fmla="*/ 2147483647 h 180"/>
                <a:gd name="T50" fmla="*/ 2147483647 w 99"/>
                <a:gd name="T51" fmla="*/ 2147483647 h 180"/>
                <a:gd name="T52" fmla="*/ 2147483647 w 99"/>
                <a:gd name="T53" fmla="*/ 2147483647 h 180"/>
                <a:gd name="T54" fmla="*/ 2147483647 w 99"/>
                <a:gd name="T55" fmla="*/ 2147483647 h 180"/>
                <a:gd name="T56" fmla="*/ 2147483647 w 99"/>
                <a:gd name="T57" fmla="*/ 2147483647 h 180"/>
                <a:gd name="T58" fmla="*/ 2147483647 w 99"/>
                <a:gd name="T59" fmla="*/ 2147483647 h 180"/>
                <a:gd name="T60" fmla="*/ 2147483647 w 99"/>
                <a:gd name="T61" fmla="*/ 2147483647 h 180"/>
                <a:gd name="T62" fmla="*/ 2147483647 w 99"/>
                <a:gd name="T63" fmla="*/ 2147483647 h 180"/>
                <a:gd name="T64" fmla="*/ 2147483647 w 99"/>
                <a:gd name="T65" fmla="*/ 2147483647 h 180"/>
                <a:gd name="T66" fmla="*/ 2147483647 w 99"/>
                <a:gd name="T67" fmla="*/ 2147483647 h 180"/>
                <a:gd name="T68" fmla="*/ 2147483647 w 99"/>
                <a:gd name="T69" fmla="*/ 2147483647 h 180"/>
                <a:gd name="T70" fmla="*/ 2147483647 w 99"/>
                <a:gd name="T71" fmla="*/ 2147483647 h 180"/>
                <a:gd name="T72" fmla="*/ 2147483647 w 99"/>
                <a:gd name="T73" fmla="*/ 2147483647 h 180"/>
                <a:gd name="T74" fmla="*/ 2147483647 w 99"/>
                <a:gd name="T75" fmla="*/ 2147483647 h 180"/>
                <a:gd name="T76" fmla="*/ 2147483647 w 99"/>
                <a:gd name="T77" fmla="*/ 2147483647 h 180"/>
                <a:gd name="T78" fmla="*/ 2147483647 w 99"/>
                <a:gd name="T79" fmla="*/ 2147483647 h 180"/>
                <a:gd name="T80" fmla="*/ 2147483647 w 99"/>
                <a:gd name="T81" fmla="*/ 2147483647 h 180"/>
                <a:gd name="T82" fmla="*/ 2147483647 w 99"/>
                <a:gd name="T83" fmla="*/ 2147483647 h 180"/>
                <a:gd name="T84" fmla="*/ 2147483647 w 99"/>
                <a:gd name="T85" fmla="*/ 2147483647 h 180"/>
                <a:gd name="T86" fmla="*/ 2147483647 w 99"/>
                <a:gd name="T87" fmla="*/ 2147483647 h 180"/>
                <a:gd name="T88" fmla="*/ 2147483647 w 99"/>
                <a:gd name="T89" fmla="*/ 2147483647 h 180"/>
                <a:gd name="T90" fmla="*/ 2147483647 w 99"/>
                <a:gd name="T91" fmla="*/ 2147483647 h 180"/>
                <a:gd name="T92" fmla="*/ 2147483647 w 99"/>
                <a:gd name="T93" fmla="*/ 2147483647 h 180"/>
                <a:gd name="T94" fmla="*/ 0 w 99"/>
                <a:gd name="T95" fmla="*/ 2147483647 h 180"/>
                <a:gd name="T96" fmla="*/ 0 w 99"/>
                <a:gd name="T97" fmla="*/ 2147483647 h 180"/>
                <a:gd name="T98" fmla="*/ 2147483647 w 99"/>
                <a:gd name="T99" fmla="*/ 0 h 180"/>
                <a:gd name="T100" fmla="*/ 2147483647 w 99"/>
                <a:gd name="T101" fmla="*/ 0 h 1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9"/>
                <a:gd name="T154" fmla="*/ 0 h 180"/>
                <a:gd name="T155" fmla="*/ 99 w 99"/>
                <a:gd name="T156" fmla="*/ 180 h 18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9" h="180">
                  <a:moveTo>
                    <a:pt x="27" y="0"/>
                  </a:moveTo>
                  <a:lnTo>
                    <a:pt x="31" y="7"/>
                  </a:lnTo>
                  <a:lnTo>
                    <a:pt x="34" y="15"/>
                  </a:lnTo>
                  <a:lnTo>
                    <a:pt x="36" y="23"/>
                  </a:lnTo>
                  <a:lnTo>
                    <a:pt x="42" y="30"/>
                  </a:lnTo>
                  <a:lnTo>
                    <a:pt x="44" y="38"/>
                  </a:lnTo>
                  <a:lnTo>
                    <a:pt x="50" y="45"/>
                  </a:lnTo>
                  <a:lnTo>
                    <a:pt x="53" y="53"/>
                  </a:lnTo>
                  <a:lnTo>
                    <a:pt x="57" y="63"/>
                  </a:lnTo>
                  <a:lnTo>
                    <a:pt x="61" y="70"/>
                  </a:lnTo>
                  <a:lnTo>
                    <a:pt x="65" y="78"/>
                  </a:lnTo>
                  <a:lnTo>
                    <a:pt x="69" y="85"/>
                  </a:lnTo>
                  <a:lnTo>
                    <a:pt x="72" y="95"/>
                  </a:lnTo>
                  <a:lnTo>
                    <a:pt x="76" y="102"/>
                  </a:lnTo>
                  <a:lnTo>
                    <a:pt x="78" y="110"/>
                  </a:lnTo>
                  <a:lnTo>
                    <a:pt x="82" y="118"/>
                  </a:lnTo>
                  <a:lnTo>
                    <a:pt x="86" y="125"/>
                  </a:lnTo>
                  <a:lnTo>
                    <a:pt x="88" y="131"/>
                  </a:lnTo>
                  <a:lnTo>
                    <a:pt x="89" y="137"/>
                  </a:lnTo>
                  <a:lnTo>
                    <a:pt x="91" y="144"/>
                  </a:lnTo>
                  <a:lnTo>
                    <a:pt x="93" y="150"/>
                  </a:lnTo>
                  <a:lnTo>
                    <a:pt x="97" y="159"/>
                  </a:lnTo>
                  <a:lnTo>
                    <a:pt x="99" y="169"/>
                  </a:lnTo>
                  <a:lnTo>
                    <a:pt x="99" y="175"/>
                  </a:lnTo>
                  <a:lnTo>
                    <a:pt x="99" y="178"/>
                  </a:lnTo>
                  <a:lnTo>
                    <a:pt x="97" y="180"/>
                  </a:lnTo>
                  <a:lnTo>
                    <a:pt x="93" y="178"/>
                  </a:lnTo>
                  <a:lnTo>
                    <a:pt x="88" y="173"/>
                  </a:lnTo>
                  <a:lnTo>
                    <a:pt x="82" y="167"/>
                  </a:lnTo>
                  <a:lnTo>
                    <a:pt x="72" y="158"/>
                  </a:lnTo>
                  <a:lnTo>
                    <a:pt x="67" y="148"/>
                  </a:lnTo>
                  <a:lnTo>
                    <a:pt x="63" y="142"/>
                  </a:lnTo>
                  <a:lnTo>
                    <a:pt x="59" y="135"/>
                  </a:lnTo>
                  <a:lnTo>
                    <a:pt x="55" y="129"/>
                  </a:lnTo>
                  <a:lnTo>
                    <a:pt x="51" y="123"/>
                  </a:lnTo>
                  <a:lnTo>
                    <a:pt x="48" y="116"/>
                  </a:lnTo>
                  <a:lnTo>
                    <a:pt x="44" y="110"/>
                  </a:lnTo>
                  <a:lnTo>
                    <a:pt x="40" y="102"/>
                  </a:lnTo>
                  <a:lnTo>
                    <a:pt x="36" y="99"/>
                  </a:lnTo>
                  <a:lnTo>
                    <a:pt x="32" y="91"/>
                  </a:lnTo>
                  <a:lnTo>
                    <a:pt x="29" y="85"/>
                  </a:lnTo>
                  <a:lnTo>
                    <a:pt x="25" y="78"/>
                  </a:lnTo>
                  <a:lnTo>
                    <a:pt x="21" y="72"/>
                  </a:lnTo>
                  <a:lnTo>
                    <a:pt x="15" y="59"/>
                  </a:lnTo>
                  <a:lnTo>
                    <a:pt x="11" y="51"/>
                  </a:lnTo>
                  <a:lnTo>
                    <a:pt x="6" y="42"/>
                  </a:lnTo>
                  <a:lnTo>
                    <a:pt x="4" y="36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4" name="Freeform 92"/>
            <p:cNvSpPr>
              <a:spLocks/>
            </p:cNvSpPr>
            <p:nvPr/>
          </p:nvSpPr>
          <p:spPr bwMode="auto">
            <a:xfrm>
              <a:off x="2690813" y="2420938"/>
              <a:ext cx="655637" cy="284163"/>
            </a:xfrm>
            <a:custGeom>
              <a:avLst/>
              <a:gdLst>
                <a:gd name="T0" fmla="*/ 2147483647 w 825"/>
                <a:gd name="T1" fmla="*/ 2147483647 h 359"/>
                <a:gd name="T2" fmla="*/ 2147483647 w 825"/>
                <a:gd name="T3" fmla="*/ 2147483647 h 359"/>
                <a:gd name="T4" fmla="*/ 2147483647 w 825"/>
                <a:gd name="T5" fmla="*/ 2147483647 h 359"/>
                <a:gd name="T6" fmla="*/ 2147483647 w 825"/>
                <a:gd name="T7" fmla="*/ 2147483647 h 359"/>
                <a:gd name="T8" fmla="*/ 2147483647 w 825"/>
                <a:gd name="T9" fmla="*/ 2147483647 h 359"/>
                <a:gd name="T10" fmla="*/ 2147483647 w 825"/>
                <a:gd name="T11" fmla="*/ 2147483647 h 359"/>
                <a:gd name="T12" fmla="*/ 0 w 825"/>
                <a:gd name="T13" fmla="*/ 2147483647 h 359"/>
                <a:gd name="T14" fmla="*/ 2147483647 w 825"/>
                <a:gd name="T15" fmla="*/ 2147483647 h 359"/>
                <a:gd name="T16" fmla="*/ 2147483647 w 825"/>
                <a:gd name="T17" fmla="*/ 2147483647 h 359"/>
                <a:gd name="T18" fmla="*/ 2147483647 w 825"/>
                <a:gd name="T19" fmla="*/ 2147483647 h 359"/>
                <a:gd name="T20" fmla="*/ 2147483647 w 825"/>
                <a:gd name="T21" fmla="*/ 2147483647 h 359"/>
                <a:gd name="T22" fmla="*/ 2147483647 w 825"/>
                <a:gd name="T23" fmla="*/ 2147483647 h 359"/>
                <a:gd name="T24" fmla="*/ 2147483647 w 825"/>
                <a:gd name="T25" fmla="*/ 2147483647 h 359"/>
                <a:gd name="T26" fmla="*/ 2147483647 w 825"/>
                <a:gd name="T27" fmla="*/ 2147483647 h 359"/>
                <a:gd name="T28" fmla="*/ 2147483647 w 825"/>
                <a:gd name="T29" fmla="*/ 2147483647 h 359"/>
                <a:gd name="T30" fmla="*/ 2147483647 w 825"/>
                <a:gd name="T31" fmla="*/ 2147483647 h 359"/>
                <a:gd name="T32" fmla="*/ 2147483647 w 825"/>
                <a:gd name="T33" fmla="*/ 2147483647 h 359"/>
                <a:gd name="T34" fmla="*/ 2147483647 w 825"/>
                <a:gd name="T35" fmla="*/ 2147483647 h 359"/>
                <a:gd name="T36" fmla="*/ 2147483647 w 825"/>
                <a:gd name="T37" fmla="*/ 2147483647 h 359"/>
                <a:gd name="T38" fmla="*/ 2147483647 w 825"/>
                <a:gd name="T39" fmla="*/ 2147483647 h 359"/>
                <a:gd name="T40" fmla="*/ 2147483647 w 825"/>
                <a:gd name="T41" fmla="*/ 2147483647 h 359"/>
                <a:gd name="T42" fmla="*/ 2147483647 w 825"/>
                <a:gd name="T43" fmla="*/ 2147483647 h 359"/>
                <a:gd name="T44" fmla="*/ 2147483647 w 825"/>
                <a:gd name="T45" fmla="*/ 2147483647 h 359"/>
                <a:gd name="T46" fmla="*/ 2147483647 w 825"/>
                <a:gd name="T47" fmla="*/ 2147483647 h 359"/>
                <a:gd name="T48" fmla="*/ 2147483647 w 825"/>
                <a:gd name="T49" fmla="*/ 2147483647 h 359"/>
                <a:gd name="T50" fmla="*/ 2147483647 w 825"/>
                <a:gd name="T51" fmla="*/ 2147483647 h 359"/>
                <a:gd name="T52" fmla="*/ 2147483647 w 825"/>
                <a:gd name="T53" fmla="*/ 2147483647 h 359"/>
                <a:gd name="T54" fmla="*/ 2147483647 w 825"/>
                <a:gd name="T55" fmla="*/ 2147483647 h 359"/>
                <a:gd name="T56" fmla="*/ 2147483647 w 825"/>
                <a:gd name="T57" fmla="*/ 2147483647 h 359"/>
                <a:gd name="T58" fmla="*/ 2147483647 w 825"/>
                <a:gd name="T59" fmla="*/ 2147483647 h 359"/>
                <a:gd name="T60" fmla="*/ 2147483647 w 825"/>
                <a:gd name="T61" fmla="*/ 2147483647 h 359"/>
                <a:gd name="T62" fmla="*/ 2147483647 w 825"/>
                <a:gd name="T63" fmla="*/ 2147483647 h 359"/>
                <a:gd name="T64" fmla="*/ 2147483647 w 825"/>
                <a:gd name="T65" fmla="*/ 2147483647 h 359"/>
                <a:gd name="T66" fmla="*/ 2147483647 w 825"/>
                <a:gd name="T67" fmla="*/ 2147483647 h 359"/>
                <a:gd name="T68" fmla="*/ 2147483647 w 825"/>
                <a:gd name="T69" fmla="*/ 2147483647 h 359"/>
                <a:gd name="T70" fmla="*/ 2147483647 w 825"/>
                <a:gd name="T71" fmla="*/ 2147483647 h 359"/>
                <a:gd name="T72" fmla="*/ 2147483647 w 825"/>
                <a:gd name="T73" fmla="*/ 2147483647 h 359"/>
                <a:gd name="T74" fmla="*/ 2147483647 w 825"/>
                <a:gd name="T75" fmla="*/ 2147483647 h 359"/>
                <a:gd name="T76" fmla="*/ 2147483647 w 825"/>
                <a:gd name="T77" fmla="*/ 2147483647 h 359"/>
                <a:gd name="T78" fmla="*/ 2147483647 w 825"/>
                <a:gd name="T79" fmla="*/ 2147483647 h 359"/>
                <a:gd name="T80" fmla="*/ 2147483647 w 825"/>
                <a:gd name="T81" fmla="*/ 2147483647 h 359"/>
                <a:gd name="T82" fmla="*/ 2147483647 w 825"/>
                <a:gd name="T83" fmla="*/ 2147483647 h 359"/>
                <a:gd name="T84" fmla="*/ 2147483647 w 825"/>
                <a:gd name="T85" fmla="*/ 2147483647 h 359"/>
                <a:gd name="T86" fmla="*/ 2147483647 w 825"/>
                <a:gd name="T87" fmla="*/ 2147483647 h 359"/>
                <a:gd name="T88" fmla="*/ 2147483647 w 825"/>
                <a:gd name="T89" fmla="*/ 2147483647 h 359"/>
                <a:gd name="T90" fmla="*/ 2147483647 w 825"/>
                <a:gd name="T91" fmla="*/ 2147483647 h 359"/>
                <a:gd name="T92" fmla="*/ 2147483647 w 825"/>
                <a:gd name="T93" fmla="*/ 2147483647 h 359"/>
                <a:gd name="T94" fmla="*/ 2147483647 w 825"/>
                <a:gd name="T95" fmla="*/ 2147483647 h 359"/>
                <a:gd name="T96" fmla="*/ 2147483647 w 825"/>
                <a:gd name="T97" fmla="*/ 2147483647 h 359"/>
                <a:gd name="T98" fmla="*/ 2147483647 w 825"/>
                <a:gd name="T99" fmla="*/ 2147483647 h 359"/>
                <a:gd name="T100" fmla="*/ 2147483647 w 825"/>
                <a:gd name="T101" fmla="*/ 2147483647 h 359"/>
                <a:gd name="T102" fmla="*/ 2147483647 w 825"/>
                <a:gd name="T103" fmla="*/ 2147483647 h 359"/>
                <a:gd name="T104" fmla="*/ 2147483647 w 825"/>
                <a:gd name="T105" fmla="*/ 2147483647 h 359"/>
                <a:gd name="T106" fmla="*/ 2147483647 w 825"/>
                <a:gd name="T107" fmla="*/ 2147483647 h 359"/>
                <a:gd name="T108" fmla="*/ 2147483647 w 825"/>
                <a:gd name="T109" fmla="*/ 2147483647 h 359"/>
                <a:gd name="T110" fmla="*/ 2147483647 w 825"/>
                <a:gd name="T111" fmla="*/ 2147483647 h 359"/>
                <a:gd name="T112" fmla="*/ 2147483647 w 825"/>
                <a:gd name="T113" fmla="*/ 2147483647 h 359"/>
                <a:gd name="T114" fmla="*/ 2147483647 w 825"/>
                <a:gd name="T115" fmla="*/ 2147483647 h 359"/>
                <a:gd name="T116" fmla="*/ 2147483647 w 825"/>
                <a:gd name="T117" fmla="*/ 2147483647 h 35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25"/>
                <a:gd name="T178" fmla="*/ 0 h 359"/>
                <a:gd name="T179" fmla="*/ 825 w 825"/>
                <a:gd name="T180" fmla="*/ 359 h 35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25" h="359">
                  <a:moveTo>
                    <a:pt x="222" y="0"/>
                  </a:moveTo>
                  <a:lnTo>
                    <a:pt x="207" y="2"/>
                  </a:lnTo>
                  <a:lnTo>
                    <a:pt x="194" y="6"/>
                  </a:lnTo>
                  <a:lnTo>
                    <a:pt x="180" y="10"/>
                  </a:lnTo>
                  <a:lnTo>
                    <a:pt x="169" y="14"/>
                  </a:lnTo>
                  <a:lnTo>
                    <a:pt x="156" y="17"/>
                  </a:lnTo>
                  <a:lnTo>
                    <a:pt x="144" y="21"/>
                  </a:lnTo>
                  <a:lnTo>
                    <a:pt x="135" y="25"/>
                  </a:lnTo>
                  <a:lnTo>
                    <a:pt x="123" y="31"/>
                  </a:lnTo>
                  <a:lnTo>
                    <a:pt x="114" y="34"/>
                  </a:lnTo>
                  <a:lnTo>
                    <a:pt x="102" y="40"/>
                  </a:lnTo>
                  <a:lnTo>
                    <a:pt x="95" y="44"/>
                  </a:lnTo>
                  <a:lnTo>
                    <a:pt x="85" y="50"/>
                  </a:lnTo>
                  <a:lnTo>
                    <a:pt x="78" y="53"/>
                  </a:lnTo>
                  <a:lnTo>
                    <a:pt x="68" y="59"/>
                  </a:lnTo>
                  <a:lnTo>
                    <a:pt x="63" y="65"/>
                  </a:lnTo>
                  <a:lnTo>
                    <a:pt x="57" y="71"/>
                  </a:lnTo>
                  <a:lnTo>
                    <a:pt x="49" y="76"/>
                  </a:lnTo>
                  <a:lnTo>
                    <a:pt x="42" y="82"/>
                  </a:lnTo>
                  <a:lnTo>
                    <a:pt x="36" y="88"/>
                  </a:lnTo>
                  <a:lnTo>
                    <a:pt x="32" y="95"/>
                  </a:lnTo>
                  <a:lnTo>
                    <a:pt x="25" y="101"/>
                  </a:lnTo>
                  <a:lnTo>
                    <a:pt x="21" y="107"/>
                  </a:lnTo>
                  <a:lnTo>
                    <a:pt x="17" y="112"/>
                  </a:lnTo>
                  <a:lnTo>
                    <a:pt x="15" y="120"/>
                  </a:lnTo>
                  <a:lnTo>
                    <a:pt x="11" y="126"/>
                  </a:lnTo>
                  <a:lnTo>
                    <a:pt x="7" y="131"/>
                  </a:lnTo>
                  <a:lnTo>
                    <a:pt x="4" y="139"/>
                  </a:lnTo>
                  <a:lnTo>
                    <a:pt x="4" y="145"/>
                  </a:lnTo>
                  <a:lnTo>
                    <a:pt x="2" y="152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90"/>
                  </a:lnTo>
                  <a:lnTo>
                    <a:pt x="2" y="196"/>
                  </a:lnTo>
                  <a:lnTo>
                    <a:pt x="2" y="202"/>
                  </a:lnTo>
                  <a:lnTo>
                    <a:pt x="4" y="209"/>
                  </a:lnTo>
                  <a:lnTo>
                    <a:pt x="6" y="215"/>
                  </a:lnTo>
                  <a:lnTo>
                    <a:pt x="9" y="223"/>
                  </a:lnTo>
                  <a:lnTo>
                    <a:pt x="15" y="232"/>
                  </a:lnTo>
                  <a:lnTo>
                    <a:pt x="23" y="245"/>
                  </a:lnTo>
                  <a:lnTo>
                    <a:pt x="26" y="251"/>
                  </a:lnTo>
                  <a:lnTo>
                    <a:pt x="32" y="257"/>
                  </a:lnTo>
                  <a:lnTo>
                    <a:pt x="36" y="263"/>
                  </a:lnTo>
                  <a:lnTo>
                    <a:pt x="44" y="270"/>
                  </a:lnTo>
                  <a:lnTo>
                    <a:pt x="49" y="274"/>
                  </a:lnTo>
                  <a:lnTo>
                    <a:pt x="53" y="280"/>
                  </a:lnTo>
                  <a:lnTo>
                    <a:pt x="61" y="285"/>
                  </a:lnTo>
                  <a:lnTo>
                    <a:pt x="68" y="289"/>
                  </a:lnTo>
                  <a:lnTo>
                    <a:pt x="74" y="295"/>
                  </a:lnTo>
                  <a:lnTo>
                    <a:pt x="82" y="299"/>
                  </a:lnTo>
                  <a:lnTo>
                    <a:pt x="89" y="302"/>
                  </a:lnTo>
                  <a:lnTo>
                    <a:pt x="99" y="308"/>
                  </a:lnTo>
                  <a:lnTo>
                    <a:pt x="106" y="312"/>
                  </a:lnTo>
                  <a:lnTo>
                    <a:pt x="116" y="316"/>
                  </a:lnTo>
                  <a:lnTo>
                    <a:pt x="125" y="321"/>
                  </a:lnTo>
                  <a:lnTo>
                    <a:pt x="135" y="325"/>
                  </a:lnTo>
                  <a:lnTo>
                    <a:pt x="144" y="329"/>
                  </a:lnTo>
                  <a:lnTo>
                    <a:pt x="156" y="331"/>
                  </a:lnTo>
                  <a:lnTo>
                    <a:pt x="167" y="335"/>
                  </a:lnTo>
                  <a:lnTo>
                    <a:pt x="179" y="340"/>
                  </a:lnTo>
                  <a:lnTo>
                    <a:pt x="188" y="340"/>
                  </a:lnTo>
                  <a:lnTo>
                    <a:pt x="199" y="344"/>
                  </a:lnTo>
                  <a:lnTo>
                    <a:pt x="211" y="344"/>
                  </a:lnTo>
                  <a:lnTo>
                    <a:pt x="222" y="348"/>
                  </a:lnTo>
                  <a:lnTo>
                    <a:pt x="232" y="350"/>
                  </a:lnTo>
                  <a:lnTo>
                    <a:pt x="245" y="352"/>
                  </a:lnTo>
                  <a:lnTo>
                    <a:pt x="256" y="352"/>
                  </a:lnTo>
                  <a:lnTo>
                    <a:pt x="268" y="356"/>
                  </a:lnTo>
                  <a:lnTo>
                    <a:pt x="279" y="356"/>
                  </a:lnTo>
                  <a:lnTo>
                    <a:pt x="291" y="356"/>
                  </a:lnTo>
                  <a:lnTo>
                    <a:pt x="302" y="358"/>
                  </a:lnTo>
                  <a:lnTo>
                    <a:pt x="313" y="358"/>
                  </a:lnTo>
                  <a:lnTo>
                    <a:pt x="325" y="358"/>
                  </a:lnTo>
                  <a:lnTo>
                    <a:pt x="336" y="358"/>
                  </a:lnTo>
                  <a:lnTo>
                    <a:pt x="350" y="358"/>
                  </a:lnTo>
                  <a:lnTo>
                    <a:pt x="361" y="359"/>
                  </a:lnTo>
                  <a:lnTo>
                    <a:pt x="372" y="358"/>
                  </a:lnTo>
                  <a:lnTo>
                    <a:pt x="382" y="358"/>
                  </a:lnTo>
                  <a:lnTo>
                    <a:pt x="393" y="358"/>
                  </a:lnTo>
                  <a:lnTo>
                    <a:pt x="407" y="358"/>
                  </a:lnTo>
                  <a:lnTo>
                    <a:pt x="416" y="356"/>
                  </a:lnTo>
                  <a:lnTo>
                    <a:pt x="429" y="356"/>
                  </a:lnTo>
                  <a:lnTo>
                    <a:pt x="439" y="354"/>
                  </a:lnTo>
                  <a:lnTo>
                    <a:pt x="452" y="354"/>
                  </a:lnTo>
                  <a:lnTo>
                    <a:pt x="462" y="352"/>
                  </a:lnTo>
                  <a:lnTo>
                    <a:pt x="473" y="350"/>
                  </a:lnTo>
                  <a:lnTo>
                    <a:pt x="485" y="348"/>
                  </a:lnTo>
                  <a:lnTo>
                    <a:pt x="496" y="348"/>
                  </a:lnTo>
                  <a:lnTo>
                    <a:pt x="505" y="344"/>
                  </a:lnTo>
                  <a:lnTo>
                    <a:pt x="519" y="344"/>
                  </a:lnTo>
                  <a:lnTo>
                    <a:pt x="528" y="342"/>
                  </a:lnTo>
                  <a:lnTo>
                    <a:pt x="540" y="340"/>
                  </a:lnTo>
                  <a:lnTo>
                    <a:pt x="549" y="337"/>
                  </a:lnTo>
                  <a:lnTo>
                    <a:pt x="559" y="335"/>
                  </a:lnTo>
                  <a:lnTo>
                    <a:pt x="570" y="331"/>
                  </a:lnTo>
                  <a:lnTo>
                    <a:pt x="580" y="329"/>
                  </a:lnTo>
                  <a:lnTo>
                    <a:pt x="591" y="327"/>
                  </a:lnTo>
                  <a:lnTo>
                    <a:pt x="600" y="323"/>
                  </a:lnTo>
                  <a:lnTo>
                    <a:pt x="610" y="321"/>
                  </a:lnTo>
                  <a:lnTo>
                    <a:pt x="621" y="320"/>
                  </a:lnTo>
                  <a:lnTo>
                    <a:pt x="629" y="314"/>
                  </a:lnTo>
                  <a:lnTo>
                    <a:pt x="639" y="312"/>
                  </a:lnTo>
                  <a:lnTo>
                    <a:pt x="648" y="308"/>
                  </a:lnTo>
                  <a:lnTo>
                    <a:pt x="658" y="304"/>
                  </a:lnTo>
                  <a:lnTo>
                    <a:pt x="665" y="301"/>
                  </a:lnTo>
                  <a:lnTo>
                    <a:pt x="675" y="299"/>
                  </a:lnTo>
                  <a:lnTo>
                    <a:pt x="684" y="295"/>
                  </a:lnTo>
                  <a:lnTo>
                    <a:pt x="694" y="291"/>
                  </a:lnTo>
                  <a:lnTo>
                    <a:pt x="701" y="287"/>
                  </a:lnTo>
                  <a:lnTo>
                    <a:pt x="709" y="282"/>
                  </a:lnTo>
                  <a:lnTo>
                    <a:pt x="716" y="278"/>
                  </a:lnTo>
                  <a:lnTo>
                    <a:pt x="724" y="274"/>
                  </a:lnTo>
                  <a:lnTo>
                    <a:pt x="730" y="270"/>
                  </a:lnTo>
                  <a:lnTo>
                    <a:pt x="737" y="266"/>
                  </a:lnTo>
                  <a:lnTo>
                    <a:pt x="745" y="263"/>
                  </a:lnTo>
                  <a:lnTo>
                    <a:pt x="753" y="259"/>
                  </a:lnTo>
                  <a:lnTo>
                    <a:pt x="758" y="255"/>
                  </a:lnTo>
                  <a:lnTo>
                    <a:pt x="764" y="251"/>
                  </a:lnTo>
                  <a:lnTo>
                    <a:pt x="770" y="245"/>
                  </a:lnTo>
                  <a:lnTo>
                    <a:pt x="777" y="242"/>
                  </a:lnTo>
                  <a:lnTo>
                    <a:pt x="787" y="232"/>
                  </a:lnTo>
                  <a:lnTo>
                    <a:pt x="798" y="224"/>
                  </a:lnTo>
                  <a:lnTo>
                    <a:pt x="806" y="215"/>
                  </a:lnTo>
                  <a:lnTo>
                    <a:pt x="813" y="207"/>
                  </a:lnTo>
                  <a:lnTo>
                    <a:pt x="817" y="196"/>
                  </a:lnTo>
                  <a:lnTo>
                    <a:pt x="821" y="188"/>
                  </a:lnTo>
                  <a:lnTo>
                    <a:pt x="825" y="179"/>
                  </a:lnTo>
                  <a:lnTo>
                    <a:pt x="825" y="169"/>
                  </a:lnTo>
                  <a:lnTo>
                    <a:pt x="825" y="160"/>
                  </a:lnTo>
                  <a:lnTo>
                    <a:pt x="825" y="152"/>
                  </a:lnTo>
                  <a:lnTo>
                    <a:pt x="821" y="143"/>
                  </a:lnTo>
                  <a:lnTo>
                    <a:pt x="819" y="135"/>
                  </a:lnTo>
                  <a:lnTo>
                    <a:pt x="815" y="126"/>
                  </a:lnTo>
                  <a:lnTo>
                    <a:pt x="811" y="120"/>
                  </a:lnTo>
                  <a:lnTo>
                    <a:pt x="806" y="110"/>
                  </a:lnTo>
                  <a:lnTo>
                    <a:pt x="800" y="103"/>
                  </a:lnTo>
                  <a:lnTo>
                    <a:pt x="794" y="97"/>
                  </a:lnTo>
                  <a:lnTo>
                    <a:pt x="789" y="90"/>
                  </a:lnTo>
                  <a:lnTo>
                    <a:pt x="781" y="82"/>
                  </a:lnTo>
                  <a:lnTo>
                    <a:pt x="775" y="76"/>
                  </a:lnTo>
                  <a:lnTo>
                    <a:pt x="768" y="69"/>
                  </a:lnTo>
                  <a:lnTo>
                    <a:pt x="760" y="63"/>
                  </a:lnTo>
                  <a:lnTo>
                    <a:pt x="753" y="59"/>
                  </a:lnTo>
                  <a:lnTo>
                    <a:pt x="747" y="53"/>
                  </a:lnTo>
                  <a:lnTo>
                    <a:pt x="739" y="48"/>
                  </a:lnTo>
                  <a:lnTo>
                    <a:pt x="734" y="46"/>
                  </a:lnTo>
                  <a:lnTo>
                    <a:pt x="728" y="40"/>
                  </a:lnTo>
                  <a:lnTo>
                    <a:pt x="722" y="38"/>
                  </a:lnTo>
                  <a:lnTo>
                    <a:pt x="716" y="34"/>
                  </a:lnTo>
                  <a:lnTo>
                    <a:pt x="713" y="33"/>
                  </a:lnTo>
                  <a:lnTo>
                    <a:pt x="707" y="29"/>
                  </a:lnTo>
                  <a:lnTo>
                    <a:pt x="713" y="33"/>
                  </a:lnTo>
                  <a:lnTo>
                    <a:pt x="718" y="38"/>
                  </a:lnTo>
                  <a:lnTo>
                    <a:pt x="728" y="46"/>
                  </a:lnTo>
                  <a:lnTo>
                    <a:pt x="735" y="55"/>
                  </a:lnTo>
                  <a:lnTo>
                    <a:pt x="747" y="67"/>
                  </a:lnTo>
                  <a:lnTo>
                    <a:pt x="751" y="71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70" y="93"/>
                  </a:lnTo>
                  <a:lnTo>
                    <a:pt x="773" y="99"/>
                  </a:lnTo>
                  <a:lnTo>
                    <a:pt x="777" y="105"/>
                  </a:lnTo>
                  <a:lnTo>
                    <a:pt x="783" y="112"/>
                  </a:lnTo>
                  <a:lnTo>
                    <a:pt x="787" y="122"/>
                  </a:lnTo>
                  <a:lnTo>
                    <a:pt x="791" y="128"/>
                  </a:lnTo>
                  <a:lnTo>
                    <a:pt x="794" y="137"/>
                  </a:lnTo>
                  <a:lnTo>
                    <a:pt x="796" y="143"/>
                  </a:lnTo>
                  <a:lnTo>
                    <a:pt x="800" y="152"/>
                  </a:lnTo>
                  <a:lnTo>
                    <a:pt x="800" y="158"/>
                  </a:lnTo>
                  <a:lnTo>
                    <a:pt x="800" y="167"/>
                  </a:lnTo>
                  <a:lnTo>
                    <a:pt x="800" y="173"/>
                  </a:lnTo>
                  <a:lnTo>
                    <a:pt x="800" y="183"/>
                  </a:lnTo>
                  <a:lnTo>
                    <a:pt x="798" y="188"/>
                  </a:lnTo>
                  <a:lnTo>
                    <a:pt x="796" y="196"/>
                  </a:lnTo>
                  <a:lnTo>
                    <a:pt x="791" y="204"/>
                  </a:lnTo>
                  <a:lnTo>
                    <a:pt x="787" y="211"/>
                  </a:lnTo>
                  <a:lnTo>
                    <a:pt x="779" y="219"/>
                  </a:lnTo>
                  <a:lnTo>
                    <a:pt x="772" y="224"/>
                  </a:lnTo>
                  <a:lnTo>
                    <a:pt x="762" y="232"/>
                  </a:lnTo>
                  <a:lnTo>
                    <a:pt x="751" y="238"/>
                  </a:lnTo>
                  <a:lnTo>
                    <a:pt x="743" y="242"/>
                  </a:lnTo>
                  <a:lnTo>
                    <a:pt x="737" y="245"/>
                  </a:lnTo>
                  <a:lnTo>
                    <a:pt x="730" y="249"/>
                  </a:lnTo>
                  <a:lnTo>
                    <a:pt x="724" y="251"/>
                  </a:lnTo>
                  <a:lnTo>
                    <a:pt x="716" y="255"/>
                  </a:lnTo>
                  <a:lnTo>
                    <a:pt x="709" y="259"/>
                  </a:lnTo>
                  <a:lnTo>
                    <a:pt x="701" y="261"/>
                  </a:lnTo>
                  <a:lnTo>
                    <a:pt x="694" y="266"/>
                  </a:lnTo>
                  <a:lnTo>
                    <a:pt x="684" y="268"/>
                  </a:lnTo>
                  <a:lnTo>
                    <a:pt x="677" y="272"/>
                  </a:lnTo>
                  <a:lnTo>
                    <a:pt x="667" y="274"/>
                  </a:lnTo>
                  <a:lnTo>
                    <a:pt x="658" y="278"/>
                  </a:lnTo>
                  <a:lnTo>
                    <a:pt x="648" y="282"/>
                  </a:lnTo>
                  <a:lnTo>
                    <a:pt x="639" y="285"/>
                  </a:lnTo>
                  <a:lnTo>
                    <a:pt x="629" y="287"/>
                  </a:lnTo>
                  <a:lnTo>
                    <a:pt x="619" y="291"/>
                  </a:lnTo>
                  <a:lnTo>
                    <a:pt x="608" y="293"/>
                  </a:lnTo>
                  <a:lnTo>
                    <a:pt x="599" y="297"/>
                  </a:lnTo>
                  <a:lnTo>
                    <a:pt x="587" y="301"/>
                  </a:lnTo>
                  <a:lnTo>
                    <a:pt x="578" y="302"/>
                  </a:lnTo>
                  <a:lnTo>
                    <a:pt x="566" y="306"/>
                  </a:lnTo>
                  <a:lnTo>
                    <a:pt x="557" y="308"/>
                  </a:lnTo>
                  <a:lnTo>
                    <a:pt x="545" y="312"/>
                  </a:lnTo>
                  <a:lnTo>
                    <a:pt x="536" y="314"/>
                  </a:lnTo>
                  <a:lnTo>
                    <a:pt x="523" y="316"/>
                  </a:lnTo>
                  <a:lnTo>
                    <a:pt x="513" y="318"/>
                  </a:lnTo>
                  <a:lnTo>
                    <a:pt x="500" y="320"/>
                  </a:lnTo>
                  <a:lnTo>
                    <a:pt x="490" y="321"/>
                  </a:lnTo>
                  <a:lnTo>
                    <a:pt x="477" y="323"/>
                  </a:lnTo>
                  <a:lnTo>
                    <a:pt x="466" y="325"/>
                  </a:lnTo>
                  <a:lnTo>
                    <a:pt x="454" y="327"/>
                  </a:lnTo>
                  <a:lnTo>
                    <a:pt x="443" y="329"/>
                  </a:lnTo>
                  <a:lnTo>
                    <a:pt x="431" y="329"/>
                  </a:lnTo>
                  <a:lnTo>
                    <a:pt x="420" y="331"/>
                  </a:lnTo>
                  <a:lnTo>
                    <a:pt x="409" y="331"/>
                  </a:lnTo>
                  <a:lnTo>
                    <a:pt x="397" y="333"/>
                  </a:lnTo>
                  <a:lnTo>
                    <a:pt x="386" y="333"/>
                  </a:lnTo>
                  <a:lnTo>
                    <a:pt x="374" y="335"/>
                  </a:lnTo>
                  <a:lnTo>
                    <a:pt x="363" y="335"/>
                  </a:lnTo>
                  <a:lnTo>
                    <a:pt x="351" y="337"/>
                  </a:lnTo>
                  <a:lnTo>
                    <a:pt x="340" y="337"/>
                  </a:lnTo>
                  <a:lnTo>
                    <a:pt x="329" y="337"/>
                  </a:lnTo>
                  <a:lnTo>
                    <a:pt x="317" y="337"/>
                  </a:lnTo>
                  <a:lnTo>
                    <a:pt x="306" y="337"/>
                  </a:lnTo>
                  <a:lnTo>
                    <a:pt x="294" y="335"/>
                  </a:lnTo>
                  <a:lnTo>
                    <a:pt x="285" y="335"/>
                  </a:lnTo>
                  <a:lnTo>
                    <a:pt x="274" y="333"/>
                  </a:lnTo>
                  <a:lnTo>
                    <a:pt x="264" y="333"/>
                  </a:lnTo>
                  <a:lnTo>
                    <a:pt x="253" y="331"/>
                  </a:lnTo>
                  <a:lnTo>
                    <a:pt x="243" y="329"/>
                  </a:lnTo>
                  <a:lnTo>
                    <a:pt x="234" y="329"/>
                  </a:lnTo>
                  <a:lnTo>
                    <a:pt x="224" y="327"/>
                  </a:lnTo>
                  <a:lnTo>
                    <a:pt x="215" y="323"/>
                  </a:lnTo>
                  <a:lnTo>
                    <a:pt x="205" y="323"/>
                  </a:lnTo>
                  <a:lnTo>
                    <a:pt x="196" y="320"/>
                  </a:lnTo>
                  <a:lnTo>
                    <a:pt x="188" y="320"/>
                  </a:lnTo>
                  <a:lnTo>
                    <a:pt x="179" y="316"/>
                  </a:lnTo>
                  <a:lnTo>
                    <a:pt x="171" y="312"/>
                  </a:lnTo>
                  <a:lnTo>
                    <a:pt x="163" y="308"/>
                  </a:lnTo>
                  <a:lnTo>
                    <a:pt x="154" y="306"/>
                  </a:lnTo>
                  <a:lnTo>
                    <a:pt x="146" y="302"/>
                  </a:lnTo>
                  <a:lnTo>
                    <a:pt x="140" y="299"/>
                  </a:lnTo>
                  <a:lnTo>
                    <a:pt x="135" y="295"/>
                  </a:lnTo>
                  <a:lnTo>
                    <a:pt x="127" y="293"/>
                  </a:lnTo>
                  <a:lnTo>
                    <a:pt x="121" y="289"/>
                  </a:lnTo>
                  <a:lnTo>
                    <a:pt x="114" y="285"/>
                  </a:lnTo>
                  <a:lnTo>
                    <a:pt x="108" y="280"/>
                  </a:lnTo>
                  <a:lnTo>
                    <a:pt x="102" y="278"/>
                  </a:lnTo>
                  <a:lnTo>
                    <a:pt x="93" y="270"/>
                  </a:lnTo>
                  <a:lnTo>
                    <a:pt x="85" y="261"/>
                  </a:lnTo>
                  <a:lnTo>
                    <a:pt x="76" y="253"/>
                  </a:lnTo>
                  <a:lnTo>
                    <a:pt x="68" y="244"/>
                  </a:lnTo>
                  <a:lnTo>
                    <a:pt x="63" y="236"/>
                  </a:lnTo>
                  <a:lnTo>
                    <a:pt x="59" y="226"/>
                  </a:lnTo>
                  <a:lnTo>
                    <a:pt x="53" y="217"/>
                  </a:lnTo>
                  <a:lnTo>
                    <a:pt x="51" y="209"/>
                  </a:lnTo>
                  <a:lnTo>
                    <a:pt x="49" y="200"/>
                  </a:lnTo>
                  <a:lnTo>
                    <a:pt x="49" y="192"/>
                  </a:lnTo>
                  <a:lnTo>
                    <a:pt x="45" y="183"/>
                  </a:lnTo>
                  <a:lnTo>
                    <a:pt x="47" y="173"/>
                  </a:lnTo>
                  <a:lnTo>
                    <a:pt x="47" y="166"/>
                  </a:lnTo>
                  <a:lnTo>
                    <a:pt x="49" y="158"/>
                  </a:lnTo>
                  <a:lnTo>
                    <a:pt x="51" y="147"/>
                  </a:lnTo>
                  <a:lnTo>
                    <a:pt x="53" y="139"/>
                  </a:lnTo>
                  <a:lnTo>
                    <a:pt x="57" y="131"/>
                  </a:lnTo>
                  <a:lnTo>
                    <a:pt x="61" y="126"/>
                  </a:lnTo>
                  <a:lnTo>
                    <a:pt x="64" y="118"/>
                  </a:lnTo>
                  <a:lnTo>
                    <a:pt x="70" y="110"/>
                  </a:lnTo>
                  <a:lnTo>
                    <a:pt x="74" y="105"/>
                  </a:lnTo>
                  <a:lnTo>
                    <a:pt x="82" y="101"/>
                  </a:lnTo>
                  <a:lnTo>
                    <a:pt x="87" y="93"/>
                  </a:lnTo>
                  <a:lnTo>
                    <a:pt x="93" y="90"/>
                  </a:lnTo>
                  <a:lnTo>
                    <a:pt x="101" y="86"/>
                  </a:lnTo>
                  <a:lnTo>
                    <a:pt x="108" y="82"/>
                  </a:lnTo>
                  <a:lnTo>
                    <a:pt x="116" y="78"/>
                  </a:lnTo>
                  <a:lnTo>
                    <a:pt x="121" y="74"/>
                  </a:lnTo>
                  <a:lnTo>
                    <a:pt x="129" y="71"/>
                  </a:lnTo>
                  <a:lnTo>
                    <a:pt x="137" y="69"/>
                  </a:lnTo>
                  <a:lnTo>
                    <a:pt x="142" y="65"/>
                  </a:lnTo>
                  <a:lnTo>
                    <a:pt x="148" y="63"/>
                  </a:lnTo>
                  <a:lnTo>
                    <a:pt x="154" y="61"/>
                  </a:lnTo>
                  <a:lnTo>
                    <a:pt x="159" y="59"/>
                  </a:lnTo>
                  <a:lnTo>
                    <a:pt x="171" y="53"/>
                  </a:lnTo>
                  <a:lnTo>
                    <a:pt x="180" y="48"/>
                  </a:lnTo>
                  <a:lnTo>
                    <a:pt x="188" y="46"/>
                  </a:lnTo>
                  <a:lnTo>
                    <a:pt x="198" y="42"/>
                  </a:lnTo>
                  <a:lnTo>
                    <a:pt x="203" y="38"/>
                  </a:lnTo>
                  <a:lnTo>
                    <a:pt x="211" y="34"/>
                  </a:lnTo>
                  <a:lnTo>
                    <a:pt x="215" y="33"/>
                  </a:lnTo>
                  <a:lnTo>
                    <a:pt x="220" y="33"/>
                  </a:lnTo>
                  <a:lnTo>
                    <a:pt x="226" y="31"/>
                  </a:lnTo>
                  <a:lnTo>
                    <a:pt x="228" y="3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5" name="Freeform 93"/>
            <p:cNvSpPr>
              <a:spLocks/>
            </p:cNvSpPr>
            <p:nvPr/>
          </p:nvSpPr>
          <p:spPr bwMode="auto">
            <a:xfrm>
              <a:off x="2679700" y="2608263"/>
              <a:ext cx="33337" cy="200025"/>
            </a:xfrm>
            <a:custGeom>
              <a:avLst/>
              <a:gdLst>
                <a:gd name="T0" fmla="*/ 2147483647 w 41"/>
                <a:gd name="T1" fmla="*/ 2147483647 h 251"/>
                <a:gd name="T2" fmla="*/ 2147483647 w 41"/>
                <a:gd name="T3" fmla="*/ 2147483647 h 251"/>
                <a:gd name="T4" fmla="*/ 2147483647 w 41"/>
                <a:gd name="T5" fmla="*/ 2147483647 h 251"/>
                <a:gd name="T6" fmla="*/ 2147483647 w 41"/>
                <a:gd name="T7" fmla="*/ 2147483647 h 251"/>
                <a:gd name="T8" fmla="*/ 2147483647 w 41"/>
                <a:gd name="T9" fmla="*/ 2147483647 h 251"/>
                <a:gd name="T10" fmla="*/ 2147483647 w 41"/>
                <a:gd name="T11" fmla="*/ 2147483647 h 251"/>
                <a:gd name="T12" fmla="*/ 2147483647 w 41"/>
                <a:gd name="T13" fmla="*/ 2147483647 h 251"/>
                <a:gd name="T14" fmla="*/ 2147483647 w 41"/>
                <a:gd name="T15" fmla="*/ 2147483647 h 251"/>
                <a:gd name="T16" fmla="*/ 2147483647 w 41"/>
                <a:gd name="T17" fmla="*/ 2147483647 h 251"/>
                <a:gd name="T18" fmla="*/ 2147483647 w 41"/>
                <a:gd name="T19" fmla="*/ 2147483647 h 251"/>
                <a:gd name="T20" fmla="*/ 0 w 41"/>
                <a:gd name="T21" fmla="*/ 2147483647 h 251"/>
                <a:gd name="T22" fmla="*/ 0 w 41"/>
                <a:gd name="T23" fmla="*/ 2147483647 h 251"/>
                <a:gd name="T24" fmla="*/ 0 w 41"/>
                <a:gd name="T25" fmla="*/ 2147483647 h 251"/>
                <a:gd name="T26" fmla="*/ 2147483647 w 41"/>
                <a:gd name="T27" fmla="*/ 2147483647 h 251"/>
                <a:gd name="T28" fmla="*/ 2147483647 w 41"/>
                <a:gd name="T29" fmla="*/ 2147483647 h 251"/>
                <a:gd name="T30" fmla="*/ 2147483647 w 41"/>
                <a:gd name="T31" fmla="*/ 2147483647 h 251"/>
                <a:gd name="T32" fmla="*/ 2147483647 w 41"/>
                <a:gd name="T33" fmla="*/ 2147483647 h 251"/>
                <a:gd name="T34" fmla="*/ 2147483647 w 41"/>
                <a:gd name="T35" fmla="*/ 2147483647 h 251"/>
                <a:gd name="T36" fmla="*/ 2147483647 w 41"/>
                <a:gd name="T37" fmla="*/ 2147483647 h 251"/>
                <a:gd name="T38" fmla="*/ 2147483647 w 41"/>
                <a:gd name="T39" fmla="*/ 2147483647 h 251"/>
                <a:gd name="T40" fmla="*/ 2147483647 w 41"/>
                <a:gd name="T41" fmla="*/ 2147483647 h 251"/>
                <a:gd name="T42" fmla="*/ 2147483647 w 41"/>
                <a:gd name="T43" fmla="*/ 2147483647 h 251"/>
                <a:gd name="T44" fmla="*/ 2147483647 w 41"/>
                <a:gd name="T45" fmla="*/ 2147483647 h 251"/>
                <a:gd name="T46" fmla="*/ 2147483647 w 41"/>
                <a:gd name="T47" fmla="*/ 2147483647 h 251"/>
                <a:gd name="T48" fmla="*/ 2147483647 w 41"/>
                <a:gd name="T49" fmla="*/ 2147483647 h 251"/>
                <a:gd name="T50" fmla="*/ 2147483647 w 41"/>
                <a:gd name="T51" fmla="*/ 2147483647 h 251"/>
                <a:gd name="T52" fmla="*/ 2147483647 w 41"/>
                <a:gd name="T53" fmla="*/ 2147483647 h 251"/>
                <a:gd name="T54" fmla="*/ 2147483647 w 41"/>
                <a:gd name="T55" fmla="*/ 2147483647 h 251"/>
                <a:gd name="T56" fmla="*/ 2147483647 w 41"/>
                <a:gd name="T57" fmla="*/ 2147483647 h 251"/>
                <a:gd name="T58" fmla="*/ 2147483647 w 41"/>
                <a:gd name="T59" fmla="*/ 2147483647 h 251"/>
                <a:gd name="T60" fmla="*/ 2147483647 w 41"/>
                <a:gd name="T61" fmla="*/ 2147483647 h 251"/>
                <a:gd name="T62" fmla="*/ 2147483647 w 41"/>
                <a:gd name="T63" fmla="*/ 0 h 25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251"/>
                <a:gd name="T98" fmla="*/ 41 w 41"/>
                <a:gd name="T99" fmla="*/ 251 h 25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251">
                  <a:moveTo>
                    <a:pt x="2" y="0"/>
                  </a:moveTo>
                  <a:lnTo>
                    <a:pt x="2" y="9"/>
                  </a:lnTo>
                  <a:lnTo>
                    <a:pt x="3" y="19"/>
                  </a:lnTo>
                  <a:lnTo>
                    <a:pt x="3" y="28"/>
                  </a:lnTo>
                  <a:lnTo>
                    <a:pt x="5" y="42"/>
                  </a:lnTo>
                  <a:lnTo>
                    <a:pt x="5" y="51"/>
                  </a:lnTo>
                  <a:lnTo>
                    <a:pt x="5" y="63"/>
                  </a:lnTo>
                  <a:lnTo>
                    <a:pt x="5" y="74"/>
                  </a:lnTo>
                  <a:lnTo>
                    <a:pt x="5" y="85"/>
                  </a:lnTo>
                  <a:lnTo>
                    <a:pt x="3" y="97"/>
                  </a:lnTo>
                  <a:lnTo>
                    <a:pt x="3" y="108"/>
                  </a:lnTo>
                  <a:lnTo>
                    <a:pt x="3" y="120"/>
                  </a:lnTo>
                  <a:lnTo>
                    <a:pt x="3" y="131"/>
                  </a:lnTo>
                  <a:lnTo>
                    <a:pt x="3" y="142"/>
                  </a:lnTo>
                  <a:lnTo>
                    <a:pt x="3" y="154"/>
                  </a:lnTo>
                  <a:lnTo>
                    <a:pt x="3" y="163"/>
                  </a:lnTo>
                  <a:lnTo>
                    <a:pt x="3" y="175"/>
                  </a:lnTo>
                  <a:lnTo>
                    <a:pt x="2" y="182"/>
                  </a:lnTo>
                  <a:lnTo>
                    <a:pt x="2" y="192"/>
                  </a:lnTo>
                  <a:lnTo>
                    <a:pt x="2" y="199"/>
                  </a:lnTo>
                  <a:lnTo>
                    <a:pt x="2" y="209"/>
                  </a:lnTo>
                  <a:lnTo>
                    <a:pt x="0" y="216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51"/>
                  </a:lnTo>
                  <a:lnTo>
                    <a:pt x="2" y="251"/>
                  </a:lnTo>
                  <a:lnTo>
                    <a:pt x="3" y="249"/>
                  </a:lnTo>
                  <a:lnTo>
                    <a:pt x="5" y="241"/>
                  </a:lnTo>
                  <a:lnTo>
                    <a:pt x="9" y="234"/>
                  </a:lnTo>
                  <a:lnTo>
                    <a:pt x="11" y="222"/>
                  </a:lnTo>
                  <a:lnTo>
                    <a:pt x="15" y="211"/>
                  </a:lnTo>
                  <a:lnTo>
                    <a:pt x="17" y="205"/>
                  </a:lnTo>
                  <a:lnTo>
                    <a:pt x="19" y="197"/>
                  </a:lnTo>
                  <a:lnTo>
                    <a:pt x="19" y="192"/>
                  </a:lnTo>
                  <a:lnTo>
                    <a:pt x="22" y="184"/>
                  </a:lnTo>
                  <a:lnTo>
                    <a:pt x="22" y="177"/>
                  </a:lnTo>
                  <a:lnTo>
                    <a:pt x="24" y="171"/>
                  </a:lnTo>
                  <a:lnTo>
                    <a:pt x="26" y="163"/>
                  </a:lnTo>
                  <a:lnTo>
                    <a:pt x="30" y="156"/>
                  </a:lnTo>
                  <a:lnTo>
                    <a:pt x="30" y="148"/>
                  </a:lnTo>
                  <a:lnTo>
                    <a:pt x="32" y="140"/>
                  </a:lnTo>
                  <a:lnTo>
                    <a:pt x="32" y="133"/>
                  </a:lnTo>
                  <a:lnTo>
                    <a:pt x="34" y="125"/>
                  </a:lnTo>
                  <a:lnTo>
                    <a:pt x="34" y="118"/>
                  </a:lnTo>
                  <a:lnTo>
                    <a:pt x="38" y="110"/>
                  </a:lnTo>
                  <a:lnTo>
                    <a:pt x="38" y="104"/>
                  </a:lnTo>
                  <a:lnTo>
                    <a:pt x="40" y="97"/>
                  </a:lnTo>
                  <a:lnTo>
                    <a:pt x="40" y="89"/>
                  </a:lnTo>
                  <a:lnTo>
                    <a:pt x="40" y="83"/>
                  </a:lnTo>
                  <a:lnTo>
                    <a:pt x="40" y="76"/>
                  </a:lnTo>
                  <a:lnTo>
                    <a:pt x="41" y="70"/>
                  </a:lnTo>
                  <a:lnTo>
                    <a:pt x="41" y="61"/>
                  </a:lnTo>
                  <a:lnTo>
                    <a:pt x="41" y="51"/>
                  </a:lnTo>
                  <a:lnTo>
                    <a:pt x="40" y="44"/>
                  </a:lnTo>
                  <a:lnTo>
                    <a:pt x="38" y="36"/>
                  </a:lnTo>
                  <a:lnTo>
                    <a:pt x="34" y="30"/>
                  </a:lnTo>
                  <a:lnTo>
                    <a:pt x="32" y="25"/>
                  </a:lnTo>
                  <a:lnTo>
                    <a:pt x="24" y="15"/>
                  </a:lnTo>
                  <a:lnTo>
                    <a:pt x="19" y="9"/>
                  </a:lnTo>
                  <a:lnTo>
                    <a:pt x="11" y="4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6" name="Freeform 94"/>
            <p:cNvSpPr>
              <a:spLocks/>
            </p:cNvSpPr>
            <p:nvPr/>
          </p:nvSpPr>
          <p:spPr bwMode="auto">
            <a:xfrm>
              <a:off x="3167063" y="2781300"/>
              <a:ext cx="115887" cy="101600"/>
            </a:xfrm>
            <a:custGeom>
              <a:avLst/>
              <a:gdLst>
                <a:gd name="T0" fmla="*/ 2147483647 w 146"/>
                <a:gd name="T1" fmla="*/ 0 h 130"/>
                <a:gd name="T2" fmla="*/ 2147483647 w 146"/>
                <a:gd name="T3" fmla="*/ 2147483647 h 130"/>
                <a:gd name="T4" fmla="*/ 2147483647 w 146"/>
                <a:gd name="T5" fmla="*/ 2147483647 h 130"/>
                <a:gd name="T6" fmla="*/ 2147483647 w 146"/>
                <a:gd name="T7" fmla="*/ 2147483647 h 130"/>
                <a:gd name="T8" fmla="*/ 2147483647 w 146"/>
                <a:gd name="T9" fmla="*/ 2147483647 h 130"/>
                <a:gd name="T10" fmla="*/ 2147483647 w 146"/>
                <a:gd name="T11" fmla="*/ 2147483647 h 130"/>
                <a:gd name="T12" fmla="*/ 0 w 146"/>
                <a:gd name="T13" fmla="*/ 2147483647 h 130"/>
                <a:gd name="T14" fmla="*/ 2147483647 w 146"/>
                <a:gd name="T15" fmla="*/ 2147483647 h 130"/>
                <a:gd name="T16" fmla="*/ 2147483647 w 146"/>
                <a:gd name="T17" fmla="*/ 2147483647 h 130"/>
                <a:gd name="T18" fmla="*/ 2147483647 w 146"/>
                <a:gd name="T19" fmla="*/ 2147483647 h 130"/>
                <a:gd name="T20" fmla="*/ 2147483647 w 146"/>
                <a:gd name="T21" fmla="*/ 2147483647 h 130"/>
                <a:gd name="T22" fmla="*/ 2147483647 w 146"/>
                <a:gd name="T23" fmla="*/ 2147483647 h 130"/>
                <a:gd name="T24" fmla="*/ 2147483647 w 146"/>
                <a:gd name="T25" fmla="*/ 2147483647 h 130"/>
                <a:gd name="T26" fmla="*/ 2147483647 w 146"/>
                <a:gd name="T27" fmla="*/ 2147483647 h 130"/>
                <a:gd name="T28" fmla="*/ 2147483647 w 146"/>
                <a:gd name="T29" fmla="*/ 2147483647 h 130"/>
                <a:gd name="T30" fmla="*/ 2147483647 w 146"/>
                <a:gd name="T31" fmla="*/ 2147483647 h 130"/>
                <a:gd name="T32" fmla="*/ 2147483647 w 146"/>
                <a:gd name="T33" fmla="*/ 2147483647 h 130"/>
                <a:gd name="T34" fmla="*/ 2147483647 w 146"/>
                <a:gd name="T35" fmla="*/ 2147483647 h 130"/>
                <a:gd name="T36" fmla="*/ 2147483647 w 146"/>
                <a:gd name="T37" fmla="*/ 2147483647 h 130"/>
                <a:gd name="T38" fmla="*/ 2147483647 w 146"/>
                <a:gd name="T39" fmla="*/ 2147483647 h 130"/>
                <a:gd name="T40" fmla="*/ 2147483647 w 146"/>
                <a:gd name="T41" fmla="*/ 2147483647 h 130"/>
                <a:gd name="T42" fmla="*/ 2147483647 w 146"/>
                <a:gd name="T43" fmla="*/ 2147483647 h 130"/>
                <a:gd name="T44" fmla="*/ 2147483647 w 146"/>
                <a:gd name="T45" fmla="*/ 2147483647 h 130"/>
                <a:gd name="T46" fmla="*/ 2147483647 w 146"/>
                <a:gd name="T47" fmla="*/ 2147483647 h 130"/>
                <a:gd name="T48" fmla="*/ 2147483647 w 146"/>
                <a:gd name="T49" fmla="*/ 2147483647 h 130"/>
                <a:gd name="T50" fmla="*/ 2147483647 w 146"/>
                <a:gd name="T51" fmla="*/ 2147483647 h 130"/>
                <a:gd name="T52" fmla="*/ 2147483647 w 146"/>
                <a:gd name="T53" fmla="*/ 2147483647 h 130"/>
                <a:gd name="T54" fmla="*/ 2147483647 w 146"/>
                <a:gd name="T55" fmla="*/ 2147483647 h 130"/>
                <a:gd name="T56" fmla="*/ 2147483647 w 146"/>
                <a:gd name="T57" fmla="*/ 2147483647 h 130"/>
                <a:gd name="T58" fmla="*/ 2147483647 w 146"/>
                <a:gd name="T59" fmla="*/ 2147483647 h 130"/>
                <a:gd name="T60" fmla="*/ 2147483647 w 146"/>
                <a:gd name="T61" fmla="*/ 2147483647 h 130"/>
                <a:gd name="T62" fmla="*/ 2147483647 w 146"/>
                <a:gd name="T63" fmla="*/ 2147483647 h 130"/>
                <a:gd name="T64" fmla="*/ 2147483647 w 146"/>
                <a:gd name="T65" fmla="*/ 2147483647 h 130"/>
                <a:gd name="T66" fmla="*/ 2147483647 w 146"/>
                <a:gd name="T67" fmla="*/ 2147483647 h 130"/>
                <a:gd name="T68" fmla="*/ 2147483647 w 146"/>
                <a:gd name="T69" fmla="*/ 2147483647 h 130"/>
                <a:gd name="T70" fmla="*/ 2147483647 w 146"/>
                <a:gd name="T71" fmla="*/ 0 h 1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"/>
                <a:gd name="T109" fmla="*/ 0 h 130"/>
                <a:gd name="T110" fmla="*/ 146 w 146"/>
                <a:gd name="T111" fmla="*/ 130 h 1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" h="130">
                  <a:moveTo>
                    <a:pt x="87" y="0"/>
                  </a:moveTo>
                  <a:lnTo>
                    <a:pt x="76" y="0"/>
                  </a:lnTo>
                  <a:lnTo>
                    <a:pt x="66" y="4"/>
                  </a:lnTo>
                  <a:lnTo>
                    <a:pt x="57" y="8"/>
                  </a:lnTo>
                  <a:lnTo>
                    <a:pt x="49" y="10"/>
                  </a:lnTo>
                  <a:lnTo>
                    <a:pt x="41" y="14"/>
                  </a:lnTo>
                  <a:lnTo>
                    <a:pt x="34" y="20"/>
                  </a:lnTo>
                  <a:lnTo>
                    <a:pt x="28" y="23"/>
                  </a:lnTo>
                  <a:lnTo>
                    <a:pt x="22" y="29"/>
                  </a:lnTo>
                  <a:lnTo>
                    <a:pt x="13" y="39"/>
                  </a:lnTo>
                  <a:lnTo>
                    <a:pt x="5" y="50"/>
                  </a:lnTo>
                  <a:lnTo>
                    <a:pt x="1" y="59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3" y="94"/>
                  </a:lnTo>
                  <a:lnTo>
                    <a:pt x="7" y="101"/>
                  </a:lnTo>
                  <a:lnTo>
                    <a:pt x="17" y="111"/>
                  </a:lnTo>
                  <a:lnTo>
                    <a:pt x="20" y="115"/>
                  </a:lnTo>
                  <a:lnTo>
                    <a:pt x="24" y="116"/>
                  </a:lnTo>
                  <a:lnTo>
                    <a:pt x="30" y="120"/>
                  </a:lnTo>
                  <a:lnTo>
                    <a:pt x="38" y="124"/>
                  </a:lnTo>
                  <a:lnTo>
                    <a:pt x="43" y="124"/>
                  </a:lnTo>
                  <a:lnTo>
                    <a:pt x="51" y="128"/>
                  </a:lnTo>
                  <a:lnTo>
                    <a:pt x="59" y="128"/>
                  </a:lnTo>
                  <a:lnTo>
                    <a:pt x="68" y="130"/>
                  </a:lnTo>
                  <a:lnTo>
                    <a:pt x="74" y="130"/>
                  </a:lnTo>
                  <a:lnTo>
                    <a:pt x="81" y="128"/>
                  </a:lnTo>
                  <a:lnTo>
                    <a:pt x="89" y="126"/>
                  </a:lnTo>
                  <a:lnTo>
                    <a:pt x="95" y="124"/>
                  </a:lnTo>
                  <a:lnTo>
                    <a:pt x="100" y="122"/>
                  </a:lnTo>
                  <a:lnTo>
                    <a:pt x="106" y="118"/>
                  </a:lnTo>
                  <a:lnTo>
                    <a:pt x="110" y="115"/>
                  </a:lnTo>
                  <a:lnTo>
                    <a:pt x="116" y="113"/>
                  </a:lnTo>
                  <a:lnTo>
                    <a:pt x="123" y="101"/>
                  </a:lnTo>
                  <a:lnTo>
                    <a:pt x="131" y="92"/>
                  </a:lnTo>
                  <a:lnTo>
                    <a:pt x="135" y="80"/>
                  </a:lnTo>
                  <a:lnTo>
                    <a:pt x="138" y="71"/>
                  </a:lnTo>
                  <a:lnTo>
                    <a:pt x="142" y="59"/>
                  </a:lnTo>
                  <a:lnTo>
                    <a:pt x="144" y="50"/>
                  </a:lnTo>
                  <a:lnTo>
                    <a:pt x="144" y="39"/>
                  </a:lnTo>
                  <a:lnTo>
                    <a:pt x="146" y="31"/>
                  </a:lnTo>
                  <a:lnTo>
                    <a:pt x="146" y="23"/>
                  </a:lnTo>
                  <a:lnTo>
                    <a:pt x="146" y="18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4" y="18"/>
                  </a:lnTo>
                  <a:lnTo>
                    <a:pt x="142" y="23"/>
                  </a:lnTo>
                  <a:lnTo>
                    <a:pt x="138" y="31"/>
                  </a:lnTo>
                  <a:lnTo>
                    <a:pt x="135" y="39"/>
                  </a:lnTo>
                  <a:lnTo>
                    <a:pt x="131" y="46"/>
                  </a:lnTo>
                  <a:lnTo>
                    <a:pt x="127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110" y="86"/>
                  </a:lnTo>
                  <a:lnTo>
                    <a:pt x="102" y="94"/>
                  </a:lnTo>
                  <a:lnTo>
                    <a:pt x="97" y="101"/>
                  </a:lnTo>
                  <a:lnTo>
                    <a:pt x="89" y="107"/>
                  </a:lnTo>
                  <a:lnTo>
                    <a:pt x="81" y="109"/>
                  </a:lnTo>
                  <a:lnTo>
                    <a:pt x="72" y="111"/>
                  </a:lnTo>
                  <a:lnTo>
                    <a:pt x="64" y="111"/>
                  </a:lnTo>
                  <a:lnTo>
                    <a:pt x="57" y="107"/>
                  </a:lnTo>
                  <a:lnTo>
                    <a:pt x="51" y="103"/>
                  </a:lnTo>
                  <a:lnTo>
                    <a:pt x="47" y="99"/>
                  </a:lnTo>
                  <a:lnTo>
                    <a:pt x="47" y="94"/>
                  </a:lnTo>
                  <a:lnTo>
                    <a:pt x="49" y="82"/>
                  </a:lnTo>
                  <a:lnTo>
                    <a:pt x="59" y="73"/>
                  </a:lnTo>
                  <a:lnTo>
                    <a:pt x="66" y="63"/>
                  </a:lnTo>
                  <a:lnTo>
                    <a:pt x="78" y="54"/>
                  </a:lnTo>
                  <a:lnTo>
                    <a:pt x="85" y="48"/>
                  </a:lnTo>
                  <a:lnTo>
                    <a:pt x="87" y="46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7" name="Freeform 95"/>
            <p:cNvSpPr>
              <a:spLocks/>
            </p:cNvSpPr>
            <p:nvPr/>
          </p:nvSpPr>
          <p:spPr bwMode="auto">
            <a:xfrm>
              <a:off x="3140075" y="2774950"/>
              <a:ext cx="66675" cy="36513"/>
            </a:xfrm>
            <a:custGeom>
              <a:avLst/>
              <a:gdLst>
                <a:gd name="T0" fmla="*/ 0 w 84"/>
                <a:gd name="T1" fmla="*/ 2147483647 h 46"/>
                <a:gd name="T2" fmla="*/ 2147483647 w 84"/>
                <a:gd name="T3" fmla="*/ 2147483647 h 46"/>
                <a:gd name="T4" fmla="*/ 2147483647 w 84"/>
                <a:gd name="T5" fmla="*/ 2147483647 h 46"/>
                <a:gd name="T6" fmla="*/ 2147483647 w 84"/>
                <a:gd name="T7" fmla="*/ 2147483647 h 46"/>
                <a:gd name="T8" fmla="*/ 2147483647 w 84"/>
                <a:gd name="T9" fmla="*/ 2147483647 h 46"/>
                <a:gd name="T10" fmla="*/ 2147483647 w 84"/>
                <a:gd name="T11" fmla="*/ 2147483647 h 46"/>
                <a:gd name="T12" fmla="*/ 2147483647 w 84"/>
                <a:gd name="T13" fmla="*/ 2147483647 h 46"/>
                <a:gd name="T14" fmla="*/ 2147483647 w 84"/>
                <a:gd name="T15" fmla="*/ 2147483647 h 46"/>
                <a:gd name="T16" fmla="*/ 2147483647 w 84"/>
                <a:gd name="T17" fmla="*/ 2147483647 h 46"/>
                <a:gd name="T18" fmla="*/ 2147483647 w 84"/>
                <a:gd name="T19" fmla="*/ 0 h 46"/>
                <a:gd name="T20" fmla="*/ 0 w 84"/>
                <a:gd name="T21" fmla="*/ 2147483647 h 46"/>
                <a:gd name="T22" fmla="*/ 0 w 84"/>
                <a:gd name="T23" fmla="*/ 2147483647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"/>
                <a:gd name="T37" fmla="*/ 0 h 46"/>
                <a:gd name="T38" fmla="*/ 84 w 84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" h="46">
                  <a:moveTo>
                    <a:pt x="0" y="7"/>
                  </a:moveTo>
                  <a:lnTo>
                    <a:pt x="10" y="15"/>
                  </a:lnTo>
                  <a:lnTo>
                    <a:pt x="19" y="23"/>
                  </a:lnTo>
                  <a:lnTo>
                    <a:pt x="29" y="28"/>
                  </a:lnTo>
                  <a:lnTo>
                    <a:pt x="36" y="34"/>
                  </a:lnTo>
                  <a:lnTo>
                    <a:pt x="42" y="38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8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8" name="Freeform 96"/>
            <p:cNvSpPr>
              <a:spLocks/>
            </p:cNvSpPr>
            <p:nvPr/>
          </p:nvSpPr>
          <p:spPr bwMode="auto">
            <a:xfrm>
              <a:off x="3098800" y="2719388"/>
              <a:ext cx="119062" cy="106363"/>
            </a:xfrm>
            <a:custGeom>
              <a:avLst/>
              <a:gdLst>
                <a:gd name="T0" fmla="*/ 2147483647 w 150"/>
                <a:gd name="T1" fmla="*/ 2147483647 h 135"/>
                <a:gd name="T2" fmla="*/ 2147483647 w 150"/>
                <a:gd name="T3" fmla="*/ 0 h 135"/>
                <a:gd name="T4" fmla="*/ 2147483647 w 150"/>
                <a:gd name="T5" fmla="*/ 2147483647 h 135"/>
                <a:gd name="T6" fmla="*/ 2147483647 w 150"/>
                <a:gd name="T7" fmla="*/ 2147483647 h 135"/>
                <a:gd name="T8" fmla="*/ 2147483647 w 150"/>
                <a:gd name="T9" fmla="*/ 2147483647 h 135"/>
                <a:gd name="T10" fmla="*/ 2147483647 w 150"/>
                <a:gd name="T11" fmla="*/ 2147483647 h 135"/>
                <a:gd name="T12" fmla="*/ 2147483647 w 150"/>
                <a:gd name="T13" fmla="*/ 2147483647 h 135"/>
                <a:gd name="T14" fmla="*/ 0 w 150"/>
                <a:gd name="T15" fmla="*/ 2147483647 h 135"/>
                <a:gd name="T16" fmla="*/ 0 w 150"/>
                <a:gd name="T17" fmla="*/ 2147483647 h 135"/>
                <a:gd name="T18" fmla="*/ 2147483647 w 150"/>
                <a:gd name="T19" fmla="*/ 2147483647 h 135"/>
                <a:gd name="T20" fmla="*/ 2147483647 w 150"/>
                <a:gd name="T21" fmla="*/ 2147483647 h 135"/>
                <a:gd name="T22" fmla="*/ 2147483647 w 150"/>
                <a:gd name="T23" fmla="*/ 2147483647 h 135"/>
                <a:gd name="T24" fmla="*/ 2147483647 w 150"/>
                <a:gd name="T25" fmla="*/ 2147483647 h 135"/>
                <a:gd name="T26" fmla="*/ 2147483647 w 150"/>
                <a:gd name="T27" fmla="*/ 2147483647 h 135"/>
                <a:gd name="T28" fmla="*/ 2147483647 w 150"/>
                <a:gd name="T29" fmla="*/ 2147483647 h 135"/>
                <a:gd name="T30" fmla="*/ 2147483647 w 150"/>
                <a:gd name="T31" fmla="*/ 2147483647 h 135"/>
                <a:gd name="T32" fmla="*/ 2147483647 w 150"/>
                <a:gd name="T33" fmla="*/ 2147483647 h 135"/>
                <a:gd name="T34" fmla="*/ 2147483647 w 150"/>
                <a:gd name="T35" fmla="*/ 2147483647 h 135"/>
                <a:gd name="T36" fmla="*/ 2147483647 w 150"/>
                <a:gd name="T37" fmla="*/ 2147483647 h 135"/>
                <a:gd name="T38" fmla="*/ 2147483647 w 150"/>
                <a:gd name="T39" fmla="*/ 2147483647 h 135"/>
                <a:gd name="T40" fmla="*/ 2147483647 w 150"/>
                <a:gd name="T41" fmla="*/ 2147483647 h 135"/>
                <a:gd name="T42" fmla="*/ 2147483647 w 150"/>
                <a:gd name="T43" fmla="*/ 2147483647 h 135"/>
                <a:gd name="T44" fmla="*/ 2147483647 w 150"/>
                <a:gd name="T45" fmla="*/ 2147483647 h 135"/>
                <a:gd name="T46" fmla="*/ 2147483647 w 150"/>
                <a:gd name="T47" fmla="*/ 2147483647 h 135"/>
                <a:gd name="T48" fmla="*/ 2147483647 w 150"/>
                <a:gd name="T49" fmla="*/ 2147483647 h 135"/>
                <a:gd name="T50" fmla="*/ 2147483647 w 150"/>
                <a:gd name="T51" fmla="*/ 2147483647 h 135"/>
                <a:gd name="T52" fmla="*/ 2147483647 w 150"/>
                <a:gd name="T53" fmla="*/ 2147483647 h 135"/>
                <a:gd name="T54" fmla="*/ 2147483647 w 150"/>
                <a:gd name="T55" fmla="*/ 2147483647 h 135"/>
                <a:gd name="T56" fmla="*/ 2147483647 w 150"/>
                <a:gd name="T57" fmla="*/ 2147483647 h 135"/>
                <a:gd name="T58" fmla="*/ 2147483647 w 150"/>
                <a:gd name="T59" fmla="*/ 2147483647 h 135"/>
                <a:gd name="T60" fmla="*/ 2147483647 w 150"/>
                <a:gd name="T61" fmla="*/ 2147483647 h 135"/>
                <a:gd name="T62" fmla="*/ 2147483647 w 150"/>
                <a:gd name="T63" fmla="*/ 2147483647 h 135"/>
                <a:gd name="T64" fmla="*/ 2147483647 w 150"/>
                <a:gd name="T65" fmla="*/ 2147483647 h 135"/>
                <a:gd name="T66" fmla="*/ 2147483647 w 150"/>
                <a:gd name="T67" fmla="*/ 2147483647 h 135"/>
                <a:gd name="T68" fmla="*/ 2147483647 w 150"/>
                <a:gd name="T69" fmla="*/ 2147483647 h 135"/>
                <a:gd name="T70" fmla="*/ 2147483647 w 150"/>
                <a:gd name="T71" fmla="*/ 2147483647 h 135"/>
                <a:gd name="T72" fmla="*/ 2147483647 w 150"/>
                <a:gd name="T73" fmla="*/ 2147483647 h 135"/>
                <a:gd name="T74" fmla="*/ 2147483647 w 150"/>
                <a:gd name="T75" fmla="*/ 2147483647 h 135"/>
                <a:gd name="T76" fmla="*/ 2147483647 w 150"/>
                <a:gd name="T77" fmla="*/ 2147483647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5"/>
                <a:gd name="T119" fmla="*/ 150 w 150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5">
                  <a:moveTo>
                    <a:pt x="95" y="1"/>
                  </a:moveTo>
                  <a:lnTo>
                    <a:pt x="89" y="1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0" y="1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2" y="3"/>
                  </a:lnTo>
                  <a:lnTo>
                    <a:pt x="34" y="7"/>
                  </a:lnTo>
                  <a:lnTo>
                    <a:pt x="29" y="11"/>
                  </a:lnTo>
                  <a:lnTo>
                    <a:pt x="23" y="15"/>
                  </a:lnTo>
                  <a:lnTo>
                    <a:pt x="13" y="24"/>
                  </a:lnTo>
                  <a:lnTo>
                    <a:pt x="6" y="34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3"/>
                  </a:lnTo>
                  <a:lnTo>
                    <a:pt x="10" y="104"/>
                  </a:lnTo>
                  <a:lnTo>
                    <a:pt x="15" y="114"/>
                  </a:lnTo>
                  <a:lnTo>
                    <a:pt x="23" y="121"/>
                  </a:lnTo>
                  <a:lnTo>
                    <a:pt x="30" y="127"/>
                  </a:lnTo>
                  <a:lnTo>
                    <a:pt x="40" y="131"/>
                  </a:lnTo>
                  <a:lnTo>
                    <a:pt x="46" y="131"/>
                  </a:lnTo>
                  <a:lnTo>
                    <a:pt x="53" y="133"/>
                  </a:lnTo>
                  <a:lnTo>
                    <a:pt x="59" y="135"/>
                  </a:lnTo>
                  <a:lnTo>
                    <a:pt x="65" y="135"/>
                  </a:lnTo>
                  <a:lnTo>
                    <a:pt x="72" y="135"/>
                  </a:lnTo>
                  <a:lnTo>
                    <a:pt x="78" y="135"/>
                  </a:lnTo>
                  <a:lnTo>
                    <a:pt x="84" y="131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0" y="131"/>
                  </a:lnTo>
                  <a:lnTo>
                    <a:pt x="72" y="129"/>
                  </a:lnTo>
                  <a:lnTo>
                    <a:pt x="65" y="129"/>
                  </a:lnTo>
                  <a:lnTo>
                    <a:pt x="53" y="123"/>
                  </a:lnTo>
                  <a:lnTo>
                    <a:pt x="46" y="119"/>
                  </a:lnTo>
                  <a:lnTo>
                    <a:pt x="40" y="114"/>
                  </a:lnTo>
                  <a:lnTo>
                    <a:pt x="36" y="110"/>
                  </a:lnTo>
                  <a:lnTo>
                    <a:pt x="32" y="104"/>
                  </a:lnTo>
                  <a:lnTo>
                    <a:pt x="30" y="98"/>
                  </a:lnTo>
                  <a:lnTo>
                    <a:pt x="27" y="91"/>
                  </a:lnTo>
                  <a:lnTo>
                    <a:pt x="25" y="83"/>
                  </a:lnTo>
                  <a:lnTo>
                    <a:pt x="25" y="77"/>
                  </a:lnTo>
                  <a:lnTo>
                    <a:pt x="27" y="70"/>
                  </a:lnTo>
                  <a:lnTo>
                    <a:pt x="29" y="64"/>
                  </a:lnTo>
                  <a:lnTo>
                    <a:pt x="30" y="57"/>
                  </a:lnTo>
                  <a:lnTo>
                    <a:pt x="34" y="51"/>
                  </a:lnTo>
                  <a:lnTo>
                    <a:pt x="38" y="47"/>
                  </a:lnTo>
                  <a:lnTo>
                    <a:pt x="48" y="38"/>
                  </a:lnTo>
                  <a:lnTo>
                    <a:pt x="59" y="32"/>
                  </a:lnTo>
                  <a:lnTo>
                    <a:pt x="65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6" y="32"/>
                  </a:lnTo>
                  <a:lnTo>
                    <a:pt x="95" y="36"/>
                  </a:lnTo>
                  <a:lnTo>
                    <a:pt x="101" y="41"/>
                  </a:lnTo>
                  <a:lnTo>
                    <a:pt x="106" y="47"/>
                  </a:lnTo>
                  <a:lnTo>
                    <a:pt x="108" y="53"/>
                  </a:lnTo>
                  <a:lnTo>
                    <a:pt x="110" y="58"/>
                  </a:lnTo>
                  <a:lnTo>
                    <a:pt x="110" y="64"/>
                  </a:lnTo>
                  <a:lnTo>
                    <a:pt x="110" y="68"/>
                  </a:lnTo>
                  <a:lnTo>
                    <a:pt x="110" y="70"/>
                  </a:lnTo>
                  <a:lnTo>
                    <a:pt x="150" y="60"/>
                  </a:lnTo>
                  <a:lnTo>
                    <a:pt x="150" y="58"/>
                  </a:lnTo>
                  <a:lnTo>
                    <a:pt x="150" y="51"/>
                  </a:lnTo>
                  <a:lnTo>
                    <a:pt x="148" y="43"/>
                  </a:lnTo>
                  <a:lnTo>
                    <a:pt x="145" y="32"/>
                  </a:lnTo>
                  <a:lnTo>
                    <a:pt x="141" y="26"/>
                  </a:lnTo>
                  <a:lnTo>
                    <a:pt x="137" y="22"/>
                  </a:lnTo>
                  <a:lnTo>
                    <a:pt x="133" y="17"/>
                  </a:lnTo>
                  <a:lnTo>
                    <a:pt x="127" y="13"/>
                  </a:lnTo>
                  <a:lnTo>
                    <a:pt x="120" y="7"/>
                  </a:lnTo>
                  <a:lnTo>
                    <a:pt x="114" y="5"/>
                  </a:lnTo>
                  <a:lnTo>
                    <a:pt x="105" y="1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39" name="Freeform 97"/>
            <p:cNvSpPr>
              <a:spLocks/>
            </p:cNvSpPr>
            <p:nvPr/>
          </p:nvSpPr>
          <p:spPr bwMode="auto">
            <a:xfrm>
              <a:off x="3321050" y="2605088"/>
              <a:ext cx="39687" cy="201613"/>
            </a:xfrm>
            <a:custGeom>
              <a:avLst/>
              <a:gdLst>
                <a:gd name="T0" fmla="*/ 0 w 52"/>
                <a:gd name="T1" fmla="*/ 2147483647 h 255"/>
                <a:gd name="T2" fmla="*/ 0 w 52"/>
                <a:gd name="T3" fmla="*/ 2147483647 h 255"/>
                <a:gd name="T4" fmla="*/ 2147483647 w 52"/>
                <a:gd name="T5" fmla="*/ 2147483647 h 255"/>
                <a:gd name="T6" fmla="*/ 2147483647 w 52"/>
                <a:gd name="T7" fmla="*/ 2147483647 h 255"/>
                <a:gd name="T8" fmla="*/ 2147483647 w 52"/>
                <a:gd name="T9" fmla="*/ 2147483647 h 255"/>
                <a:gd name="T10" fmla="*/ 2147483647 w 52"/>
                <a:gd name="T11" fmla="*/ 2147483647 h 255"/>
                <a:gd name="T12" fmla="*/ 2147483647 w 52"/>
                <a:gd name="T13" fmla="*/ 2147483647 h 255"/>
                <a:gd name="T14" fmla="*/ 2147483647 w 52"/>
                <a:gd name="T15" fmla="*/ 2147483647 h 255"/>
                <a:gd name="T16" fmla="*/ 2147483647 w 52"/>
                <a:gd name="T17" fmla="*/ 2147483647 h 255"/>
                <a:gd name="T18" fmla="*/ 2147483647 w 52"/>
                <a:gd name="T19" fmla="*/ 2147483647 h 255"/>
                <a:gd name="T20" fmla="*/ 2147483647 w 52"/>
                <a:gd name="T21" fmla="*/ 2147483647 h 255"/>
                <a:gd name="T22" fmla="*/ 2147483647 w 52"/>
                <a:gd name="T23" fmla="*/ 2147483647 h 255"/>
                <a:gd name="T24" fmla="*/ 2147483647 w 52"/>
                <a:gd name="T25" fmla="*/ 2147483647 h 255"/>
                <a:gd name="T26" fmla="*/ 2147483647 w 52"/>
                <a:gd name="T27" fmla="*/ 2147483647 h 255"/>
                <a:gd name="T28" fmla="*/ 2147483647 w 52"/>
                <a:gd name="T29" fmla="*/ 2147483647 h 255"/>
                <a:gd name="T30" fmla="*/ 2147483647 w 52"/>
                <a:gd name="T31" fmla="*/ 2147483647 h 255"/>
                <a:gd name="T32" fmla="*/ 2147483647 w 52"/>
                <a:gd name="T33" fmla="*/ 2147483647 h 255"/>
                <a:gd name="T34" fmla="*/ 2147483647 w 52"/>
                <a:gd name="T35" fmla="*/ 2147483647 h 255"/>
                <a:gd name="T36" fmla="*/ 2147483647 w 52"/>
                <a:gd name="T37" fmla="*/ 2147483647 h 255"/>
                <a:gd name="T38" fmla="*/ 2147483647 w 52"/>
                <a:gd name="T39" fmla="*/ 2147483647 h 255"/>
                <a:gd name="T40" fmla="*/ 2147483647 w 52"/>
                <a:gd name="T41" fmla="*/ 2147483647 h 255"/>
                <a:gd name="T42" fmla="*/ 2147483647 w 52"/>
                <a:gd name="T43" fmla="*/ 2147483647 h 255"/>
                <a:gd name="T44" fmla="*/ 2147483647 w 52"/>
                <a:gd name="T45" fmla="*/ 2147483647 h 255"/>
                <a:gd name="T46" fmla="*/ 2147483647 w 52"/>
                <a:gd name="T47" fmla="*/ 2147483647 h 255"/>
                <a:gd name="T48" fmla="*/ 2147483647 w 52"/>
                <a:gd name="T49" fmla="*/ 2147483647 h 255"/>
                <a:gd name="T50" fmla="*/ 2147483647 w 52"/>
                <a:gd name="T51" fmla="*/ 2147483647 h 255"/>
                <a:gd name="T52" fmla="*/ 2147483647 w 52"/>
                <a:gd name="T53" fmla="*/ 2147483647 h 255"/>
                <a:gd name="T54" fmla="*/ 2147483647 w 52"/>
                <a:gd name="T55" fmla="*/ 2147483647 h 255"/>
                <a:gd name="T56" fmla="*/ 2147483647 w 52"/>
                <a:gd name="T57" fmla="*/ 2147483647 h 255"/>
                <a:gd name="T58" fmla="*/ 2147483647 w 52"/>
                <a:gd name="T59" fmla="*/ 2147483647 h 255"/>
                <a:gd name="T60" fmla="*/ 2147483647 w 52"/>
                <a:gd name="T61" fmla="*/ 2147483647 h 255"/>
                <a:gd name="T62" fmla="*/ 2147483647 w 52"/>
                <a:gd name="T63" fmla="*/ 2147483647 h 255"/>
                <a:gd name="T64" fmla="*/ 2147483647 w 52"/>
                <a:gd name="T65" fmla="*/ 2147483647 h 255"/>
                <a:gd name="T66" fmla="*/ 2147483647 w 52"/>
                <a:gd name="T67" fmla="*/ 2147483647 h 255"/>
                <a:gd name="T68" fmla="*/ 2147483647 w 52"/>
                <a:gd name="T69" fmla="*/ 2147483647 h 255"/>
                <a:gd name="T70" fmla="*/ 2147483647 w 52"/>
                <a:gd name="T71" fmla="*/ 2147483647 h 255"/>
                <a:gd name="T72" fmla="*/ 2147483647 w 52"/>
                <a:gd name="T73" fmla="*/ 2147483647 h 255"/>
                <a:gd name="T74" fmla="*/ 2147483647 w 52"/>
                <a:gd name="T75" fmla="*/ 2147483647 h 255"/>
                <a:gd name="T76" fmla="*/ 2147483647 w 52"/>
                <a:gd name="T77" fmla="*/ 2147483647 h 255"/>
                <a:gd name="T78" fmla="*/ 2147483647 w 52"/>
                <a:gd name="T79" fmla="*/ 2147483647 h 255"/>
                <a:gd name="T80" fmla="*/ 2147483647 w 52"/>
                <a:gd name="T81" fmla="*/ 2147483647 h 255"/>
                <a:gd name="T82" fmla="*/ 2147483647 w 52"/>
                <a:gd name="T83" fmla="*/ 2147483647 h 255"/>
                <a:gd name="T84" fmla="*/ 2147483647 w 52"/>
                <a:gd name="T85" fmla="*/ 2147483647 h 255"/>
                <a:gd name="T86" fmla="*/ 2147483647 w 52"/>
                <a:gd name="T87" fmla="*/ 2147483647 h 255"/>
                <a:gd name="T88" fmla="*/ 2147483647 w 52"/>
                <a:gd name="T89" fmla="*/ 2147483647 h 255"/>
                <a:gd name="T90" fmla="*/ 2147483647 w 52"/>
                <a:gd name="T91" fmla="*/ 2147483647 h 255"/>
                <a:gd name="T92" fmla="*/ 2147483647 w 52"/>
                <a:gd name="T93" fmla="*/ 2147483647 h 255"/>
                <a:gd name="T94" fmla="*/ 2147483647 w 52"/>
                <a:gd name="T95" fmla="*/ 2147483647 h 255"/>
                <a:gd name="T96" fmla="*/ 2147483647 w 52"/>
                <a:gd name="T97" fmla="*/ 2147483647 h 255"/>
                <a:gd name="T98" fmla="*/ 2147483647 w 52"/>
                <a:gd name="T99" fmla="*/ 2147483647 h 255"/>
                <a:gd name="T100" fmla="*/ 2147483647 w 52"/>
                <a:gd name="T101" fmla="*/ 2147483647 h 255"/>
                <a:gd name="T102" fmla="*/ 2147483647 w 52"/>
                <a:gd name="T103" fmla="*/ 2147483647 h 255"/>
                <a:gd name="T104" fmla="*/ 2147483647 w 52"/>
                <a:gd name="T105" fmla="*/ 2147483647 h 255"/>
                <a:gd name="T106" fmla="*/ 2147483647 w 52"/>
                <a:gd name="T107" fmla="*/ 2147483647 h 255"/>
                <a:gd name="T108" fmla="*/ 2147483647 w 52"/>
                <a:gd name="T109" fmla="*/ 2147483647 h 255"/>
                <a:gd name="T110" fmla="*/ 2147483647 w 52"/>
                <a:gd name="T111" fmla="*/ 2147483647 h 255"/>
                <a:gd name="T112" fmla="*/ 2147483647 w 52"/>
                <a:gd name="T113" fmla="*/ 2147483647 h 255"/>
                <a:gd name="T114" fmla="*/ 2147483647 w 52"/>
                <a:gd name="T115" fmla="*/ 2147483647 h 255"/>
                <a:gd name="T116" fmla="*/ 2147483647 w 52"/>
                <a:gd name="T117" fmla="*/ 0 h 255"/>
                <a:gd name="T118" fmla="*/ 0 w 52"/>
                <a:gd name="T119" fmla="*/ 2147483647 h 255"/>
                <a:gd name="T120" fmla="*/ 0 w 52"/>
                <a:gd name="T121" fmla="*/ 2147483647 h 25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"/>
                <a:gd name="T184" fmla="*/ 0 h 255"/>
                <a:gd name="T185" fmla="*/ 52 w 52"/>
                <a:gd name="T186" fmla="*/ 255 h 25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" h="255">
                  <a:moveTo>
                    <a:pt x="0" y="40"/>
                  </a:moveTo>
                  <a:lnTo>
                    <a:pt x="0" y="48"/>
                  </a:lnTo>
                  <a:lnTo>
                    <a:pt x="2" y="57"/>
                  </a:lnTo>
                  <a:lnTo>
                    <a:pt x="4" y="67"/>
                  </a:lnTo>
                  <a:lnTo>
                    <a:pt x="6" y="76"/>
                  </a:lnTo>
                  <a:lnTo>
                    <a:pt x="6" y="86"/>
                  </a:lnTo>
                  <a:lnTo>
                    <a:pt x="8" y="95"/>
                  </a:lnTo>
                  <a:lnTo>
                    <a:pt x="10" y="105"/>
                  </a:lnTo>
                  <a:lnTo>
                    <a:pt x="14" y="116"/>
                  </a:lnTo>
                  <a:lnTo>
                    <a:pt x="14" y="126"/>
                  </a:lnTo>
                  <a:lnTo>
                    <a:pt x="16" y="137"/>
                  </a:lnTo>
                  <a:lnTo>
                    <a:pt x="19" y="146"/>
                  </a:lnTo>
                  <a:lnTo>
                    <a:pt x="21" y="156"/>
                  </a:lnTo>
                  <a:lnTo>
                    <a:pt x="23" y="165"/>
                  </a:lnTo>
                  <a:lnTo>
                    <a:pt x="27" y="175"/>
                  </a:lnTo>
                  <a:lnTo>
                    <a:pt x="29" y="183"/>
                  </a:lnTo>
                  <a:lnTo>
                    <a:pt x="33" y="194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5"/>
                  </a:lnTo>
                  <a:lnTo>
                    <a:pt x="40" y="222"/>
                  </a:lnTo>
                  <a:lnTo>
                    <a:pt x="40" y="228"/>
                  </a:lnTo>
                  <a:lnTo>
                    <a:pt x="42" y="234"/>
                  </a:lnTo>
                  <a:lnTo>
                    <a:pt x="44" y="240"/>
                  </a:lnTo>
                  <a:lnTo>
                    <a:pt x="48" y="245"/>
                  </a:lnTo>
                  <a:lnTo>
                    <a:pt x="48" y="251"/>
                  </a:lnTo>
                  <a:lnTo>
                    <a:pt x="50" y="255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2" y="245"/>
                  </a:lnTo>
                  <a:lnTo>
                    <a:pt x="52" y="240"/>
                  </a:lnTo>
                  <a:lnTo>
                    <a:pt x="50" y="234"/>
                  </a:lnTo>
                  <a:lnTo>
                    <a:pt x="50" y="228"/>
                  </a:lnTo>
                  <a:lnTo>
                    <a:pt x="50" y="221"/>
                  </a:lnTo>
                  <a:lnTo>
                    <a:pt x="50" y="213"/>
                  </a:lnTo>
                  <a:lnTo>
                    <a:pt x="50" y="203"/>
                  </a:lnTo>
                  <a:lnTo>
                    <a:pt x="50" y="196"/>
                  </a:lnTo>
                  <a:lnTo>
                    <a:pt x="48" y="186"/>
                  </a:lnTo>
                  <a:lnTo>
                    <a:pt x="48" y="175"/>
                  </a:lnTo>
                  <a:lnTo>
                    <a:pt x="48" y="165"/>
                  </a:lnTo>
                  <a:lnTo>
                    <a:pt x="48" y="154"/>
                  </a:lnTo>
                  <a:lnTo>
                    <a:pt x="46" y="145"/>
                  </a:lnTo>
                  <a:lnTo>
                    <a:pt x="44" y="133"/>
                  </a:lnTo>
                  <a:lnTo>
                    <a:pt x="44" y="122"/>
                  </a:lnTo>
                  <a:lnTo>
                    <a:pt x="44" y="112"/>
                  </a:lnTo>
                  <a:lnTo>
                    <a:pt x="44" y="99"/>
                  </a:lnTo>
                  <a:lnTo>
                    <a:pt x="42" y="89"/>
                  </a:lnTo>
                  <a:lnTo>
                    <a:pt x="42" y="80"/>
                  </a:lnTo>
                  <a:lnTo>
                    <a:pt x="42" y="69"/>
                  </a:lnTo>
                  <a:lnTo>
                    <a:pt x="40" y="59"/>
                  </a:lnTo>
                  <a:lnTo>
                    <a:pt x="40" y="50"/>
                  </a:lnTo>
                  <a:lnTo>
                    <a:pt x="40" y="40"/>
                  </a:lnTo>
                  <a:lnTo>
                    <a:pt x="40" y="34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40" name="Freeform 98"/>
            <p:cNvSpPr>
              <a:spLocks/>
            </p:cNvSpPr>
            <p:nvPr/>
          </p:nvSpPr>
          <p:spPr bwMode="auto">
            <a:xfrm>
              <a:off x="2673350" y="2824163"/>
              <a:ext cx="696912" cy="131763"/>
            </a:xfrm>
            <a:custGeom>
              <a:avLst/>
              <a:gdLst>
                <a:gd name="T0" fmla="*/ 2147483647 w 878"/>
                <a:gd name="T1" fmla="*/ 2147483647 h 165"/>
                <a:gd name="T2" fmla="*/ 2147483647 w 878"/>
                <a:gd name="T3" fmla="*/ 2147483647 h 165"/>
                <a:gd name="T4" fmla="*/ 2147483647 w 878"/>
                <a:gd name="T5" fmla="*/ 2147483647 h 165"/>
                <a:gd name="T6" fmla="*/ 2147483647 w 878"/>
                <a:gd name="T7" fmla="*/ 2147483647 h 165"/>
                <a:gd name="T8" fmla="*/ 2147483647 w 878"/>
                <a:gd name="T9" fmla="*/ 2147483647 h 165"/>
                <a:gd name="T10" fmla="*/ 2147483647 w 878"/>
                <a:gd name="T11" fmla="*/ 2147483647 h 165"/>
                <a:gd name="T12" fmla="*/ 2147483647 w 878"/>
                <a:gd name="T13" fmla="*/ 2147483647 h 165"/>
                <a:gd name="T14" fmla="*/ 2147483647 w 878"/>
                <a:gd name="T15" fmla="*/ 2147483647 h 165"/>
                <a:gd name="T16" fmla="*/ 2147483647 w 878"/>
                <a:gd name="T17" fmla="*/ 2147483647 h 165"/>
                <a:gd name="T18" fmla="*/ 2147483647 w 878"/>
                <a:gd name="T19" fmla="*/ 2147483647 h 165"/>
                <a:gd name="T20" fmla="*/ 2147483647 w 878"/>
                <a:gd name="T21" fmla="*/ 2147483647 h 165"/>
                <a:gd name="T22" fmla="*/ 2147483647 w 878"/>
                <a:gd name="T23" fmla="*/ 2147483647 h 165"/>
                <a:gd name="T24" fmla="*/ 2147483647 w 878"/>
                <a:gd name="T25" fmla="*/ 2147483647 h 165"/>
                <a:gd name="T26" fmla="*/ 2147483647 w 878"/>
                <a:gd name="T27" fmla="*/ 2147483647 h 165"/>
                <a:gd name="T28" fmla="*/ 2147483647 w 878"/>
                <a:gd name="T29" fmla="*/ 2147483647 h 165"/>
                <a:gd name="T30" fmla="*/ 2147483647 w 878"/>
                <a:gd name="T31" fmla="*/ 2147483647 h 165"/>
                <a:gd name="T32" fmla="*/ 2147483647 w 878"/>
                <a:gd name="T33" fmla="*/ 2147483647 h 165"/>
                <a:gd name="T34" fmla="*/ 2147483647 w 878"/>
                <a:gd name="T35" fmla="*/ 2147483647 h 165"/>
                <a:gd name="T36" fmla="*/ 2147483647 w 878"/>
                <a:gd name="T37" fmla="*/ 2147483647 h 165"/>
                <a:gd name="T38" fmla="*/ 2147483647 w 878"/>
                <a:gd name="T39" fmla="*/ 2147483647 h 165"/>
                <a:gd name="T40" fmla="*/ 2147483647 w 878"/>
                <a:gd name="T41" fmla="*/ 2147483647 h 165"/>
                <a:gd name="T42" fmla="*/ 2147483647 w 878"/>
                <a:gd name="T43" fmla="*/ 2147483647 h 165"/>
                <a:gd name="T44" fmla="*/ 2147483647 w 878"/>
                <a:gd name="T45" fmla="*/ 2147483647 h 165"/>
                <a:gd name="T46" fmla="*/ 2147483647 w 878"/>
                <a:gd name="T47" fmla="*/ 2147483647 h 165"/>
                <a:gd name="T48" fmla="*/ 2147483647 w 878"/>
                <a:gd name="T49" fmla="*/ 2147483647 h 165"/>
                <a:gd name="T50" fmla="*/ 2147483647 w 878"/>
                <a:gd name="T51" fmla="*/ 2147483647 h 165"/>
                <a:gd name="T52" fmla="*/ 2147483647 w 878"/>
                <a:gd name="T53" fmla="*/ 2147483647 h 165"/>
                <a:gd name="T54" fmla="*/ 2147483647 w 878"/>
                <a:gd name="T55" fmla="*/ 2147483647 h 165"/>
                <a:gd name="T56" fmla="*/ 2147483647 w 878"/>
                <a:gd name="T57" fmla="*/ 2147483647 h 165"/>
                <a:gd name="T58" fmla="*/ 2147483647 w 878"/>
                <a:gd name="T59" fmla="*/ 2147483647 h 165"/>
                <a:gd name="T60" fmla="*/ 2147483647 w 878"/>
                <a:gd name="T61" fmla="*/ 2147483647 h 165"/>
                <a:gd name="T62" fmla="*/ 2147483647 w 878"/>
                <a:gd name="T63" fmla="*/ 2147483647 h 165"/>
                <a:gd name="T64" fmla="*/ 2147483647 w 878"/>
                <a:gd name="T65" fmla="*/ 2147483647 h 165"/>
                <a:gd name="T66" fmla="*/ 2147483647 w 878"/>
                <a:gd name="T67" fmla="*/ 2147483647 h 165"/>
                <a:gd name="T68" fmla="*/ 2147483647 w 878"/>
                <a:gd name="T69" fmla="*/ 2147483647 h 165"/>
                <a:gd name="T70" fmla="*/ 2147483647 w 878"/>
                <a:gd name="T71" fmla="*/ 2147483647 h 165"/>
                <a:gd name="T72" fmla="*/ 2147483647 w 878"/>
                <a:gd name="T73" fmla="*/ 2147483647 h 165"/>
                <a:gd name="T74" fmla="*/ 2147483647 w 878"/>
                <a:gd name="T75" fmla="*/ 2147483647 h 165"/>
                <a:gd name="T76" fmla="*/ 2147483647 w 878"/>
                <a:gd name="T77" fmla="*/ 2147483647 h 165"/>
                <a:gd name="T78" fmla="*/ 2147483647 w 878"/>
                <a:gd name="T79" fmla="*/ 2147483647 h 165"/>
                <a:gd name="T80" fmla="*/ 2147483647 w 878"/>
                <a:gd name="T81" fmla="*/ 2147483647 h 165"/>
                <a:gd name="T82" fmla="*/ 2147483647 w 878"/>
                <a:gd name="T83" fmla="*/ 2147483647 h 165"/>
                <a:gd name="T84" fmla="*/ 2147483647 w 878"/>
                <a:gd name="T85" fmla="*/ 2147483647 h 165"/>
                <a:gd name="T86" fmla="*/ 2147483647 w 878"/>
                <a:gd name="T87" fmla="*/ 2147483647 h 165"/>
                <a:gd name="T88" fmla="*/ 2147483647 w 878"/>
                <a:gd name="T89" fmla="*/ 2147483647 h 165"/>
                <a:gd name="T90" fmla="*/ 2147483647 w 878"/>
                <a:gd name="T91" fmla="*/ 2147483647 h 165"/>
                <a:gd name="T92" fmla="*/ 2147483647 w 878"/>
                <a:gd name="T93" fmla="*/ 2147483647 h 165"/>
                <a:gd name="T94" fmla="*/ 2147483647 w 878"/>
                <a:gd name="T95" fmla="*/ 2147483647 h 165"/>
                <a:gd name="T96" fmla="*/ 2147483647 w 878"/>
                <a:gd name="T97" fmla="*/ 2147483647 h 165"/>
                <a:gd name="T98" fmla="*/ 2147483647 w 878"/>
                <a:gd name="T99" fmla="*/ 2147483647 h 165"/>
                <a:gd name="T100" fmla="*/ 2147483647 w 878"/>
                <a:gd name="T101" fmla="*/ 2147483647 h 165"/>
                <a:gd name="T102" fmla="*/ 2147483647 w 878"/>
                <a:gd name="T103" fmla="*/ 2147483647 h 165"/>
                <a:gd name="T104" fmla="*/ 0 w 878"/>
                <a:gd name="T105" fmla="*/ 2147483647 h 1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78"/>
                <a:gd name="T160" fmla="*/ 0 h 165"/>
                <a:gd name="T161" fmla="*/ 878 w 878"/>
                <a:gd name="T162" fmla="*/ 165 h 1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78" h="165">
                  <a:moveTo>
                    <a:pt x="0" y="5"/>
                  </a:moveTo>
                  <a:lnTo>
                    <a:pt x="6" y="11"/>
                  </a:lnTo>
                  <a:lnTo>
                    <a:pt x="15" y="21"/>
                  </a:lnTo>
                  <a:lnTo>
                    <a:pt x="25" y="26"/>
                  </a:lnTo>
                  <a:lnTo>
                    <a:pt x="34" y="36"/>
                  </a:lnTo>
                  <a:lnTo>
                    <a:pt x="46" y="41"/>
                  </a:lnTo>
                  <a:lnTo>
                    <a:pt x="55" y="49"/>
                  </a:lnTo>
                  <a:lnTo>
                    <a:pt x="67" y="55"/>
                  </a:lnTo>
                  <a:lnTo>
                    <a:pt x="80" y="60"/>
                  </a:lnTo>
                  <a:lnTo>
                    <a:pt x="89" y="66"/>
                  </a:lnTo>
                  <a:lnTo>
                    <a:pt x="103" y="72"/>
                  </a:lnTo>
                  <a:lnTo>
                    <a:pt x="116" y="78"/>
                  </a:lnTo>
                  <a:lnTo>
                    <a:pt x="129" y="81"/>
                  </a:lnTo>
                  <a:lnTo>
                    <a:pt x="143" y="87"/>
                  </a:lnTo>
                  <a:lnTo>
                    <a:pt x="158" y="91"/>
                  </a:lnTo>
                  <a:lnTo>
                    <a:pt x="171" y="95"/>
                  </a:lnTo>
                  <a:lnTo>
                    <a:pt x="186" y="100"/>
                  </a:lnTo>
                  <a:lnTo>
                    <a:pt x="202" y="104"/>
                  </a:lnTo>
                  <a:lnTo>
                    <a:pt x="217" y="108"/>
                  </a:lnTo>
                  <a:lnTo>
                    <a:pt x="230" y="110"/>
                  </a:lnTo>
                  <a:lnTo>
                    <a:pt x="247" y="114"/>
                  </a:lnTo>
                  <a:lnTo>
                    <a:pt x="262" y="116"/>
                  </a:lnTo>
                  <a:lnTo>
                    <a:pt x="279" y="119"/>
                  </a:lnTo>
                  <a:lnTo>
                    <a:pt x="295" y="121"/>
                  </a:lnTo>
                  <a:lnTo>
                    <a:pt x="312" y="125"/>
                  </a:lnTo>
                  <a:lnTo>
                    <a:pt x="327" y="127"/>
                  </a:lnTo>
                  <a:lnTo>
                    <a:pt x="344" y="127"/>
                  </a:lnTo>
                  <a:lnTo>
                    <a:pt x="359" y="129"/>
                  </a:lnTo>
                  <a:lnTo>
                    <a:pt x="376" y="131"/>
                  </a:lnTo>
                  <a:lnTo>
                    <a:pt x="393" y="131"/>
                  </a:lnTo>
                  <a:lnTo>
                    <a:pt x="411" y="131"/>
                  </a:lnTo>
                  <a:lnTo>
                    <a:pt x="428" y="131"/>
                  </a:lnTo>
                  <a:lnTo>
                    <a:pt x="445" y="133"/>
                  </a:lnTo>
                  <a:lnTo>
                    <a:pt x="460" y="131"/>
                  </a:lnTo>
                  <a:lnTo>
                    <a:pt x="475" y="131"/>
                  </a:lnTo>
                  <a:lnTo>
                    <a:pt x="492" y="129"/>
                  </a:lnTo>
                  <a:lnTo>
                    <a:pt x="509" y="129"/>
                  </a:lnTo>
                  <a:lnTo>
                    <a:pt x="525" y="127"/>
                  </a:lnTo>
                  <a:lnTo>
                    <a:pt x="542" y="127"/>
                  </a:lnTo>
                  <a:lnTo>
                    <a:pt x="557" y="123"/>
                  </a:lnTo>
                  <a:lnTo>
                    <a:pt x="574" y="123"/>
                  </a:lnTo>
                  <a:lnTo>
                    <a:pt x="587" y="119"/>
                  </a:lnTo>
                  <a:lnTo>
                    <a:pt x="604" y="117"/>
                  </a:lnTo>
                  <a:lnTo>
                    <a:pt x="618" y="114"/>
                  </a:lnTo>
                  <a:lnTo>
                    <a:pt x="635" y="112"/>
                  </a:lnTo>
                  <a:lnTo>
                    <a:pt x="650" y="108"/>
                  </a:lnTo>
                  <a:lnTo>
                    <a:pt x="663" y="106"/>
                  </a:lnTo>
                  <a:lnTo>
                    <a:pt x="679" y="102"/>
                  </a:lnTo>
                  <a:lnTo>
                    <a:pt x="694" y="98"/>
                  </a:lnTo>
                  <a:lnTo>
                    <a:pt x="705" y="93"/>
                  </a:lnTo>
                  <a:lnTo>
                    <a:pt x="719" y="89"/>
                  </a:lnTo>
                  <a:lnTo>
                    <a:pt x="732" y="83"/>
                  </a:lnTo>
                  <a:lnTo>
                    <a:pt x="745" y="79"/>
                  </a:lnTo>
                  <a:lnTo>
                    <a:pt x="757" y="74"/>
                  </a:lnTo>
                  <a:lnTo>
                    <a:pt x="768" y="68"/>
                  </a:lnTo>
                  <a:lnTo>
                    <a:pt x="779" y="62"/>
                  </a:lnTo>
                  <a:lnTo>
                    <a:pt x="791" y="57"/>
                  </a:lnTo>
                  <a:lnTo>
                    <a:pt x="800" y="49"/>
                  </a:lnTo>
                  <a:lnTo>
                    <a:pt x="810" y="43"/>
                  </a:lnTo>
                  <a:lnTo>
                    <a:pt x="819" y="36"/>
                  </a:lnTo>
                  <a:lnTo>
                    <a:pt x="829" y="30"/>
                  </a:lnTo>
                  <a:lnTo>
                    <a:pt x="836" y="22"/>
                  </a:lnTo>
                  <a:lnTo>
                    <a:pt x="846" y="15"/>
                  </a:lnTo>
                  <a:lnTo>
                    <a:pt x="852" y="7"/>
                  </a:lnTo>
                  <a:lnTo>
                    <a:pt x="859" y="0"/>
                  </a:lnTo>
                  <a:lnTo>
                    <a:pt x="878" y="72"/>
                  </a:lnTo>
                  <a:lnTo>
                    <a:pt x="876" y="72"/>
                  </a:lnTo>
                  <a:lnTo>
                    <a:pt x="872" y="72"/>
                  </a:lnTo>
                  <a:lnTo>
                    <a:pt x="867" y="74"/>
                  </a:lnTo>
                  <a:lnTo>
                    <a:pt x="861" y="78"/>
                  </a:lnTo>
                  <a:lnTo>
                    <a:pt x="852" y="79"/>
                  </a:lnTo>
                  <a:lnTo>
                    <a:pt x="842" y="83"/>
                  </a:lnTo>
                  <a:lnTo>
                    <a:pt x="834" y="85"/>
                  </a:lnTo>
                  <a:lnTo>
                    <a:pt x="829" y="87"/>
                  </a:lnTo>
                  <a:lnTo>
                    <a:pt x="821" y="89"/>
                  </a:lnTo>
                  <a:lnTo>
                    <a:pt x="815" y="93"/>
                  </a:lnTo>
                  <a:lnTo>
                    <a:pt x="806" y="95"/>
                  </a:lnTo>
                  <a:lnTo>
                    <a:pt x="798" y="97"/>
                  </a:lnTo>
                  <a:lnTo>
                    <a:pt x="791" y="98"/>
                  </a:lnTo>
                  <a:lnTo>
                    <a:pt x="781" y="102"/>
                  </a:lnTo>
                  <a:lnTo>
                    <a:pt x="772" y="104"/>
                  </a:lnTo>
                  <a:lnTo>
                    <a:pt x="764" y="108"/>
                  </a:lnTo>
                  <a:lnTo>
                    <a:pt x="753" y="110"/>
                  </a:lnTo>
                  <a:lnTo>
                    <a:pt x="745" y="114"/>
                  </a:lnTo>
                  <a:lnTo>
                    <a:pt x="734" y="116"/>
                  </a:lnTo>
                  <a:lnTo>
                    <a:pt x="724" y="117"/>
                  </a:lnTo>
                  <a:lnTo>
                    <a:pt x="713" y="121"/>
                  </a:lnTo>
                  <a:lnTo>
                    <a:pt x="703" y="123"/>
                  </a:lnTo>
                  <a:lnTo>
                    <a:pt x="692" y="127"/>
                  </a:lnTo>
                  <a:lnTo>
                    <a:pt x="681" y="129"/>
                  </a:lnTo>
                  <a:lnTo>
                    <a:pt x="669" y="133"/>
                  </a:lnTo>
                  <a:lnTo>
                    <a:pt x="658" y="136"/>
                  </a:lnTo>
                  <a:lnTo>
                    <a:pt x="644" y="138"/>
                  </a:lnTo>
                  <a:lnTo>
                    <a:pt x="633" y="140"/>
                  </a:lnTo>
                  <a:lnTo>
                    <a:pt x="622" y="142"/>
                  </a:lnTo>
                  <a:lnTo>
                    <a:pt x="608" y="144"/>
                  </a:lnTo>
                  <a:lnTo>
                    <a:pt x="595" y="146"/>
                  </a:lnTo>
                  <a:lnTo>
                    <a:pt x="584" y="150"/>
                  </a:lnTo>
                  <a:lnTo>
                    <a:pt x="570" y="152"/>
                  </a:lnTo>
                  <a:lnTo>
                    <a:pt x="559" y="154"/>
                  </a:lnTo>
                  <a:lnTo>
                    <a:pt x="546" y="155"/>
                  </a:lnTo>
                  <a:lnTo>
                    <a:pt x="532" y="157"/>
                  </a:lnTo>
                  <a:lnTo>
                    <a:pt x="519" y="157"/>
                  </a:lnTo>
                  <a:lnTo>
                    <a:pt x="506" y="159"/>
                  </a:lnTo>
                  <a:lnTo>
                    <a:pt x="492" y="159"/>
                  </a:lnTo>
                  <a:lnTo>
                    <a:pt x="479" y="163"/>
                  </a:lnTo>
                  <a:lnTo>
                    <a:pt x="466" y="163"/>
                  </a:lnTo>
                  <a:lnTo>
                    <a:pt x="454" y="165"/>
                  </a:lnTo>
                  <a:lnTo>
                    <a:pt x="441" y="165"/>
                  </a:lnTo>
                  <a:lnTo>
                    <a:pt x="428" y="165"/>
                  </a:lnTo>
                  <a:lnTo>
                    <a:pt x="414" y="165"/>
                  </a:lnTo>
                  <a:lnTo>
                    <a:pt x="401" y="165"/>
                  </a:lnTo>
                  <a:lnTo>
                    <a:pt x="388" y="163"/>
                  </a:lnTo>
                  <a:lnTo>
                    <a:pt x="374" y="163"/>
                  </a:lnTo>
                  <a:lnTo>
                    <a:pt x="361" y="163"/>
                  </a:lnTo>
                  <a:lnTo>
                    <a:pt x="350" y="163"/>
                  </a:lnTo>
                  <a:lnTo>
                    <a:pt x="336" y="159"/>
                  </a:lnTo>
                  <a:lnTo>
                    <a:pt x="323" y="157"/>
                  </a:lnTo>
                  <a:lnTo>
                    <a:pt x="312" y="155"/>
                  </a:lnTo>
                  <a:lnTo>
                    <a:pt x="300" y="155"/>
                  </a:lnTo>
                  <a:lnTo>
                    <a:pt x="287" y="152"/>
                  </a:lnTo>
                  <a:lnTo>
                    <a:pt x="276" y="150"/>
                  </a:lnTo>
                  <a:lnTo>
                    <a:pt x="262" y="146"/>
                  </a:lnTo>
                  <a:lnTo>
                    <a:pt x="253" y="144"/>
                  </a:lnTo>
                  <a:lnTo>
                    <a:pt x="240" y="138"/>
                  </a:lnTo>
                  <a:lnTo>
                    <a:pt x="228" y="136"/>
                  </a:lnTo>
                  <a:lnTo>
                    <a:pt x="217" y="131"/>
                  </a:lnTo>
                  <a:lnTo>
                    <a:pt x="207" y="129"/>
                  </a:lnTo>
                  <a:lnTo>
                    <a:pt x="198" y="123"/>
                  </a:lnTo>
                  <a:lnTo>
                    <a:pt x="188" y="121"/>
                  </a:lnTo>
                  <a:lnTo>
                    <a:pt x="177" y="117"/>
                  </a:lnTo>
                  <a:lnTo>
                    <a:pt x="169" y="114"/>
                  </a:lnTo>
                  <a:lnTo>
                    <a:pt x="160" y="110"/>
                  </a:lnTo>
                  <a:lnTo>
                    <a:pt x="152" y="108"/>
                  </a:lnTo>
                  <a:lnTo>
                    <a:pt x="143" y="104"/>
                  </a:lnTo>
                  <a:lnTo>
                    <a:pt x="137" y="100"/>
                  </a:lnTo>
                  <a:lnTo>
                    <a:pt x="127" y="97"/>
                  </a:lnTo>
                  <a:lnTo>
                    <a:pt x="120" y="95"/>
                  </a:lnTo>
                  <a:lnTo>
                    <a:pt x="114" y="91"/>
                  </a:lnTo>
                  <a:lnTo>
                    <a:pt x="108" y="87"/>
                  </a:lnTo>
                  <a:lnTo>
                    <a:pt x="101" y="85"/>
                  </a:lnTo>
                  <a:lnTo>
                    <a:pt x="95" y="81"/>
                  </a:lnTo>
                  <a:lnTo>
                    <a:pt x="87" y="78"/>
                  </a:lnTo>
                  <a:lnTo>
                    <a:pt x="82" y="74"/>
                  </a:lnTo>
                  <a:lnTo>
                    <a:pt x="72" y="68"/>
                  </a:lnTo>
                  <a:lnTo>
                    <a:pt x="63" y="64"/>
                  </a:lnTo>
                  <a:lnTo>
                    <a:pt x="53" y="59"/>
                  </a:lnTo>
                  <a:lnTo>
                    <a:pt x="46" y="53"/>
                  </a:lnTo>
                  <a:lnTo>
                    <a:pt x="38" y="49"/>
                  </a:lnTo>
                  <a:lnTo>
                    <a:pt x="32" y="45"/>
                  </a:lnTo>
                  <a:lnTo>
                    <a:pt x="27" y="40"/>
                  </a:lnTo>
                  <a:lnTo>
                    <a:pt x="21" y="36"/>
                  </a:lnTo>
                  <a:lnTo>
                    <a:pt x="17" y="30"/>
                  </a:lnTo>
                  <a:lnTo>
                    <a:pt x="13" y="26"/>
                  </a:lnTo>
                  <a:lnTo>
                    <a:pt x="8" y="21"/>
                  </a:lnTo>
                  <a:lnTo>
                    <a:pt x="4" y="1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03" name="Picture 2" descr="C:\Users\Марина\Desktop\b461483b15537253483d3a0b79dd7818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000375"/>
            <a:ext cx="8572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4" name="Прямая соединительная линия 103"/>
          <p:cNvCxnSpPr/>
          <p:nvPr/>
        </p:nvCxnSpPr>
        <p:spPr>
          <a:xfrm rot="16200000" flipH="1">
            <a:off x="-1250156" y="1250156"/>
            <a:ext cx="6643688" cy="414337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 rot="5400000">
            <a:off x="-1000124" y="1357312"/>
            <a:ext cx="6500812" cy="3929063"/>
          </a:xfrm>
          <a:prstGeom prst="straightConnector1">
            <a:avLst/>
          </a:prstGeom>
          <a:ln w="152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105"/>
          <p:cNvGrpSpPr>
            <a:grpSpLocks/>
          </p:cNvGrpSpPr>
          <p:nvPr/>
        </p:nvGrpSpPr>
        <p:grpSpPr bwMode="auto">
          <a:xfrm>
            <a:off x="6715125" y="3000375"/>
            <a:ext cx="696913" cy="974725"/>
            <a:chOff x="2673350" y="1981200"/>
            <a:chExt cx="696912" cy="974726"/>
          </a:xfrm>
        </p:grpSpPr>
        <p:sp>
          <p:nvSpPr>
            <p:cNvPr id="19499" name="Freeform 17"/>
            <p:cNvSpPr>
              <a:spLocks/>
            </p:cNvSpPr>
            <p:nvPr/>
          </p:nvSpPr>
          <p:spPr bwMode="auto">
            <a:xfrm>
              <a:off x="2692400" y="2649538"/>
              <a:ext cx="628650" cy="260350"/>
            </a:xfrm>
            <a:custGeom>
              <a:avLst/>
              <a:gdLst>
                <a:gd name="T0" fmla="*/ 2147483647 w 790"/>
                <a:gd name="T1" fmla="*/ 2147483647 h 327"/>
                <a:gd name="T2" fmla="*/ 2147483647 w 790"/>
                <a:gd name="T3" fmla="*/ 2147483647 h 327"/>
                <a:gd name="T4" fmla="*/ 2147483647 w 790"/>
                <a:gd name="T5" fmla="*/ 2147483647 h 327"/>
                <a:gd name="T6" fmla="*/ 2147483647 w 790"/>
                <a:gd name="T7" fmla="*/ 2147483647 h 327"/>
                <a:gd name="T8" fmla="*/ 2147483647 w 790"/>
                <a:gd name="T9" fmla="*/ 2147483647 h 327"/>
                <a:gd name="T10" fmla="*/ 2147483647 w 790"/>
                <a:gd name="T11" fmla="*/ 2147483647 h 327"/>
                <a:gd name="T12" fmla="*/ 2147483647 w 790"/>
                <a:gd name="T13" fmla="*/ 2147483647 h 327"/>
                <a:gd name="T14" fmla="*/ 2147483647 w 790"/>
                <a:gd name="T15" fmla="*/ 2147483647 h 327"/>
                <a:gd name="T16" fmla="*/ 2147483647 w 790"/>
                <a:gd name="T17" fmla="*/ 2147483647 h 327"/>
                <a:gd name="T18" fmla="*/ 2147483647 w 790"/>
                <a:gd name="T19" fmla="*/ 2147483647 h 327"/>
                <a:gd name="T20" fmla="*/ 2147483647 w 790"/>
                <a:gd name="T21" fmla="*/ 0 h 327"/>
                <a:gd name="T22" fmla="*/ 2147483647 w 790"/>
                <a:gd name="T23" fmla="*/ 2147483647 h 327"/>
                <a:gd name="T24" fmla="*/ 2147483647 w 790"/>
                <a:gd name="T25" fmla="*/ 2147483647 h 327"/>
                <a:gd name="T26" fmla="*/ 2147483647 w 790"/>
                <a:gd name="T27" fmla="*/ 2147483647 h 327"/>
                <a:gd name="T28" fmla="*/ 2147483647 w 790"/>
                <a:gd name="T29" fmla="*/ 2147483647 h 327"/>
                <a:gd name="T30" fmla="*/ 2147483647 w 790"/>
                <a:gd name="T31" fmla="*/ 2147483647 h 327"/>
                <a:gd name="T32" fmla="*/ 2147483647 w 790"/>
                <a:gd name="T33" fmla="*/ 2147483647 h 327"/>
                <a:gd name="T34" fmla="*/ 2147483647 w 790"/>
                <a:gd name="T35" fmla="*/ 2147483647 h 327"/>
                <a:gd name="T36" fmla="*/ 2147483647 w 790"/>
                <a:gd name="T37" fmla="*/ 2147483647 h 327"/>
                <a:gd name="T38" fmla="*/ 2147483647 w 790"/>
                <a:gd name="T39" fmla="*/ 2147483647 h 327"/>
                <a:gd name="T40" fmla="*/ 2147483647 w 790"/>
                <a:gd name="T41" fmla="*/ 2147483647 h 327"/>
                <a:gd name="T42" fmla="*/ 2147483647 w 790"/>
                <a:gd name="T43" fmla="*/ 2147483647 h 327"/>
                <a:gd name="T44" fmla="*/ 2147483647 w 790"/>
                <a:gd name="T45" fmla="*/ 2147483647 h 327"/>
                <a:gd name="T46" fmla="*/ 2147483647 w 790"/>
                <a:gd name="T47" fmla="*/ 2147483647 h 327"/>
                <a:gd name="T48" fmla="*/ 2147483647 w 790"/>
                <a:gd name="T49" fmla="*/ 2147483647 h 327"/>
                <a:gd name="T50" fmla="*/ 2147483647 w 790"/>
                <a:gd name="T51" fmla="*/ 2147483647 h 327"/>
                <a:gd name="T52" fmla="*/ 2147483647 w 790"/>
                <a:gd name="T53" fmla="*/ 2147483647 h 327"/>
                <a:gd name="T54" fmla="*/ 2147483647 w 790"/>
                <a:gd name="T55" fmla="*/ 2147483647 h 327"/>
                <a:gd name="T56" fmla="*/ 2147483647 w 790"/>
                <a:gd name="T57" fmla="*/ 2147483647 h 327"/>
                <a:gd name="T58" fmla="*/ 2147483647 w 790"/>
                <a:gd name="T59" fmla="*/ 2147483647 h 327"/>
                <a:gd name="T60" fmla="*/ 2147483647 w 790"/>
                <a:gd name="T61" fmla="*/ 2147483647 h 327"/>
                <a:gd name="T62" fmla="*/ 2147483647 w 790"/>
                <a:gd name="T63" fmla="*/ 2147483647 h 327"/>
                <a:gd name="T64" fmla="*/ 2147483647 w 790"/>
                <a:gd name="T65" fmla="*/ 2147483647 h 327"/>
                <a:gd name="T66" fmla="*/ 2147483647 w 790"/>
                <a:gd name="T67" fmla="*/ 2147483647 h 327"/>
                <a:gd name="T68" fmla="*/ 2147483647 w 790"/>
                <a:gd name="T69" fmla="*/ 2147483647 h 327"/>
                <a:gd name="T70" fmla="*/ 2147483647 w 790"/>
                <a:gd name="T71" fmla="*/ 2147483647 h 327"/>
                <a:gd name="T72" fmla="*/ 2147483647 w 790"/>
                <a:gd name="T73" fmla="*/ 2147483647 h 327"/>
                <a:gd name="T74" fmla="*/ 2147483647 w 790"/>
                <a:gd name="T75" fmla="*/ 2147483647 h 327"/>
                <a:gd name="T76" fmla="*/ 2147483647 w 790"/>
                <a:gd name="T77" fmla="*/ 2147483647 h 327"/>
                <a:gd name="T78" fmla="*/ 2147483647 w 790"/>
                <a:gd name="T79" fmla="*/ 2147483647 h 327"/>
                <a:gd name="T80" fmla="*/ 2147483647 w 790"/>
                <a:gd name="T81" fmla="*/ 2147483647 h 327"/>
                <a:gd name="T82" fmla="*/ 2147483647 w 790"/>
                <a:gd name="T83" fmla="*/ 2147483647 h 327"/>
                <a:gd name="T84" fmla="*/ 2147483647 w 790"/>
                <a:gd name="T85" fmla="*/ 2147483647 h 327"/>
                <a:gd name="T86" fmla="*/ 2147483647 w 790"/>
                <a:gd name="T87" fmla="*/ 2147483647 h 327"/>
                <a:gd name="T88" fmla="*/ 2147483647 w 790"/>
                <a:gd name="T89" fmla="*/ 2147483647 h 327"/>
                <a:gd name="T90" fmla="*/ 2147483647 w 790"/>
                <a:gd name="T91" fmla="*/ 2147483647 h 327"/>
                <a:gd name="T92" fmla="*/ 0 w 790"/>
                <a:gd name="T93" fmla="*/ 2147483647 h 327"/>
                <a:gd name="T94" fmla="*/ 2147483647 w 790"/>
                <a:gd name="T95" fmla="*/ 2147483647 h 327"/>
                <a:gd name="T96" fmla="*/ 2147483647 w 790"/>
                <a:gd name="T97" fmla="*/ 2147483647 h 327"/>
                <a:gd name="T98" fmla="*/ 2147483647 w 790"/>
                <a:gd name="T99" fmla="*/ 2147483647 h 327"/>
                <a:gd name="T100" fmla="*/ 2147483647 w 790"/>
                <a:gd name="T101" fmla="*/ 2147483647 h 32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90"/>
                <a:gd name="T154" fmla="*/ 0 h 327"/>
                <a:gd name="T155" fmla="*/ 790 w 790"/>
                <a:gd name="T156" fmla="*/ 327 h 32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90" h="327">
                  <a:moveTo>
                    <a:pt x="57" y="25"/>
                  </a:moveTo>
                  <a:lnTo>
                    <a:pt x="66" y="29"/>
                  </a:lnTo>
                  <a:lnTo>
                    <a:pt x="78" y="32"/>
                  </a:lnTo>
                  <a:lnTo>
                    <a:pt x="87" y="36"/>
                  </a:lnTo>
                  <a:lnTo>
                    <a:pt x="100" y="40"/>
                  </a:lnTo>
                  <a:lnTo>
                    <a:pt x="112" y="42"/>
                  </a:lnTo>
                  <a:lnTo>
                    <a:pt x="125" y="46"/>
                  </a:lnTo>
                  <a:lnTo>
                    <a:pt x="138" y="48"/>
                  </a:lnTo>
                  <a:lnTo>
                    <a:pt x="152" y="50"/>
                  </a:lnTo>
                  <a:lnTo>
                    <a:pt x="165" y="51"/>
                  </a:lnTo>
                  <a:lnTo>
                    <a:pt x="180" y="51"/>
                  </a:lnTo>
                  <a:lnTo>
                    <a:pt x="194" y="53"/>
                  </a:lnTo>
                  <a:lnTo>
                    <a:pt x="209" y="55"/>
                  </a:lnTo>
                  <a:lnTo>
                    <a:pt x="224" y="55"/>
                  </a:lnTo>
                  <a:lnTo>
                    <a:pt x="239" y="55"/>
                  </a:lnTo>
                  <a:lnTo>
                    <a:pt x="254" y="55"/>
                  </a:lnTo>
                  <a:lnTo>
                    <a:pt x="272" y="57"/>
                  </a:lnTo>
                  <a:lnTo>
                    <a:pt x="285" y="55"/>
                  </a:lnTo>
                  <a:lnTo>
                    <a:pt x="300" y="55"/>
                  </a:lnTo>
                  <a:lnTo>
                    <a:pt x="315" y="55"/>
                  </a:lnTo>
                  <a:lnTo>
                    <a:pt x="332" y="55"/>
                  </a:lnTo>
                  <a:lnTo>
                    <a:pt x="348" y="53"/>
                  </a:lnTo>
                  <a:lnTo>
                    <a:pt x="365" y="53"/>
                  </a:lnTo>
                  <a:lnTo>
                    <a:pt x="380" y="51"/>
                  </a:lnTo>
                  <a:lnTo>
                    <a:pt x="397" y="51"/>
                  </a:lnTo>
                  <a:lnTo>
                    <a:pt x="412" y="48"/>
                  </a:lnTo>
                  <a:lnTo>
                    <a:pt x="427" y="48"/>
                  </a:lnTo>
                  <a:lnTo>
                    <a:pt x="443" y="46"/>
                  </a:lnTo>
                  <a:lnTo>
                    <a:pt x="460" y="44"/>
                  </a:lnTo>
                  <a:lnTo>
                    <a:pt x="475" y="42"/>
                  </a:lnTo>
                  <a:lnTo>
                    <a:pt x="490" y="40"/>
                  </a:lnTo>
                  <a:lnTo>
                    <a:pt x="505" y="38"/>
                  </a:lnTo>
                  <a:lnTo>
                    <a:pt x="522" y="38"/>
                  </a:lnTo>
                  <a:lnTo>
                    <a:pt x="536" y="34"/>
                  </a:lnTo>
                  <a:lnTo>
                    <a:pt x="551" y="32"/>
                  </a:lnTo>
                  <a:lnTo>
                    <a:pt x="564" y="31"/>
                  </a:lnTo>
                  <a:lnTo>
                    <a:pt x="579" y="29"/>
                  </a:lnTo>
                  <a:lnTo>
                    <a:pt x="593" y="25"/>
                  </a:lnTo>
                  <a:lnTo>
                    <a:pt x="606" y="23"/>
                  </a:lnTo>
                  <a:lnTo>
                    <a:pt x="619" y="21"/>
                  </a:lnTo>
                  <a:lnTo>
                    <a:pt x="635" y="19"/>
                  </a:lnTo>
                  <a:lnTo>
                    <a:pt x="646" y="17"/>
                  </a:lnTo>
                  <a:lnTo>
                    <a:pt x="659" y="15"/>
                  </a:lnTo>
                  <a:lnTo>
                    <a:pt x="669" y="13"/>
                  </a:lnTo>
                  <a:lnTo>
                    <a:pt x="682" y="12"/>
                  </a:lnTo>
                  <a:lnTo>
                    <a:pt x="692" y="10"/>
                  </a:lnTo>
                  <a:lnTo>
                    <a:pt x="703" y="10"/>
                  </a:lnTo>
                  <a:lnTo>
                    <a:pt x="713" y="6"/>
                  </a:lnTo>
                  <a:lnTo>
                    <a:pt x="724" y="6"/>
                  </a:lnTo>
                  <a:lnTo>
                    <a:pt x="732" y="4"/>
                  </a:lnTo>
                  <a:lnTo>
                    <a:pt x="739" y="4"/>
                  </a:lnTo>
                  <a:lnTo>
                    <a:pt x="747" y="2"/>
                  </a:lnTo>
                  <a:lnTo>
                    <a:pt x="754" y="2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3" y="0"/>
                  </a:lnTo>
                  <a:lnTo>
                    <a:pt x="777" y="0"/>
                  </a:lnTo>
                  <a:lnTo>
                    <a:pt x="785" y="0"/>
                  </a:lnTo>
                  <a:lnTo>
                    <a:pt x="790" y="0"/>
                  </a:lnTo>
                  <a:lnTo>
                    <a:pt x="790" y="4"/>
                  </a:lnTo>
                  <a:lnTo>
                    <a:pt x="790" y="8"/>
                  </a:lnTo>
                  <a:lnTo>
                    <a:pt x="783" y="12"/>
                  </a:lnTo>
                  <a:lnTo>
                    <a:pt x="777" y="13"/>
                  </a:lnTo>
                  <a:lnTo>
                    <a:pt x="770" y="17"/>
                  </a:lnTo>
                  <a:lnTo>
                    <a:pt x="760" y="21"/>
                  </a:lnTo>
                  <a:lnTo>
                    <a:pt x="754" y="23"/>
                  </a:lnTo>
                  <a:lnTo>
                    <a:pt x="749" y="25"/>
                  </a:lnTo>
                  <a:lnTo>
                    <a:pt x="743" y="27"/>
                  </a:lnTo>
                  <a:lnTo>
                    <a:pt x="737" y="29"/>
                  </a:lnTo>
                  <a:lnTo>
                    <a:pt x="732" y="31"/>
                  </a:lnTo>
                  <a:lnTo>
                    <a:pt x="724" y="32"/>
                  </a:lnTo>
                  <a:lnTo>
                    <a:pt x="718" y="34"/>
                  </a:lnTo>
                  <a:lnTo>
                    <a:pt x="711" y="38"/>
                  </a:lnTo>
                  <a:lnTo>
                    <a:pt x="703" y="38"/>
                  </a:lnTo>
                  <a:lnTo>
                    <a:pt x="695" y="40"/>
                  </a:lnTo>
                  <a:lnTo>
                    <a:pt x="688" y="42"/>
                  </a:lnTo>
                  <a:lnTo>
                    <a:pt x="680" y="46"/>
                  </a:lnTo>
                  <a:lnTo>
                    <a:pt x="671" y="48"/>
                  </a:lnTo>
                  <a:lnTo>
                    <a:pt x="663" y="50"/>
                  </a:lnTo>
                  <a:lnTo>
                    <a:pt x="656" y="51"/>
                  </a:lnTo>
                  <a:lnTo>
                    <a:pt x="648" y="55"/>
                  </a:lnTo>
                  <a:lnTo>
                    <a:pt x="638" y="55"/>
                  </a:lnTo>
                  <a:lnTo>
                    <a:pt x="631" y="59"/>
                  </a:lnTo>
                  <a:lnTo>
                    <a:pt x="621" y="61"/>
                  </a:lnTo>
                  <a:lnTo>
                    <a:pt x="614" y="63"/>
                  </a:lnTo>
                  <a:lnTo>
                    <a:pt x="604" y="67"/>
                  </a:lnTo>
                  <a:lnTo>
                    <a:pt x="597" y="69"/>
                  </a:lnTo>
                  <a:lnTo>
                    <a:pt x="589" y="72"/>
                  </a:lnTo>
                  <a:lnTo>
                    <a:pt x="581" y="76"/>
                  </a:lnTo>
                  <a:lnTo>
                    <a:pt x="570" y="78"/>
                  </a:lnTo>
                  <a:lnTo>
                    <a:pt x="562" y="80"/>
                  </a:lnTo>
                  <a:lnTo>
                    <a:pt x="553" y="82"/>
                  </a:lnTo>
                  <a:lnTo>
                    <a:pt x="545" y="86"/>
                  </a:lnTo>
                  <a:lnTo>
                    <a:pt x="536" y="89"/>
                  </a:lnTo>
                  <a:lnTo>
                    <a:pt x="528" y="91"/>
                  </a:lnTo>
                  <a:lnTo>
                    <a:pt x="521" y="95"/>
                  </a:lnTo>
                  <a:lnTo>
                    <a:pt x="513" y="99"/>
                  </a:lnTo>
                  <a:lnTo>
                    <a:pt x="505" y="103"/>
                  </a:lnTo>
                  <a:lnTo>
                    <a:pt x="498" y="105"/>
                  </a:lnTo>
                  <a:lnTo>
                    <a:pt x="490" y="108"/>
                  </a:lnTo>
                  <a:lnTo>
                    <a:pt x="483" y="112"/>
                  </a:lnTo>
                  <a:lnTo>
                    <a:pt x="475" y="116"/>
                  </a:lnTo>
                  <a:lnTo>
                    <a:pt x="469" y="118"/>
                  </a:lnTo>
                  <a:lnTo>
                    <a:pt x="462" y="124"/>
                  </a:lnTo>
                  <a:lnTo>
                    <a:pt x="456" y="127"/>
                  </a:lnTo>
                  <a:lnTo>
                    <a:pt x="450" y="131"/>
                  </a:lnTo>
                  <a:lnTo>
                    <a:pt x="443" y="133"/>
                  </a:lnTo>
                  <a:lnTo>
                    <a:pt x="437" y="139"/>
                  </a:lnTo>
                  <a:lnTo>
                    <a:pt x="433" y="143"/>
                  </a:lnTo>
                  <a:lnTo>
                    <a:pt x="426" y="150"/>
                  </a:lnTo>
                  <a:lnTo>
                    <a:pt x="418" y="160"/>
                  </a:lnTo>
                  <a:lnTo>
                    <a:pt x="412" y="171"/>
                  </a:lnTo>
                  <a:lnTo>
                    <a:pt x="407" y="181"/>
                  </a:lnTo>
                  <a:lnTo>
                    <a:pt x="405" y="190"/>
                  </a:lnTo>
                  <a:lnTo>
                    <a:pt x="405" y="202"/>
                  </a:lnTo>
                  <a:lnTo>
                    <a:pt x="405" y="209"/>
                  </a:lnTo>
                  <a:lnTo>
                    <a:pt x="408" y="219"/>
                  </a:lnTo>
                  <a:lnTo>
                    <a:pt x="414" y="228"/>
                  </a:lnTo>
                  <a:lnTo>
                    <a:pt x="422" y="236"/>
                  </a:lnTo>
                  <a:lnTo>
                    <a:pt x="429" y="242"/>
                  </a:lnTo>
                  <a:lnTo>
                    <a:pt x="439" y="247"/>
                  </a:lnTo>
                  <a:lnTo>
                    <a:pt x="443" y="251"/>
                  </a:lnTo>
                  <a:lnTo>
                    <a:pt x="448" y="253"/>
                  </a:lnTo>
                  <a:lnTo>
                    <a:pt x="456" y="257"/>
                  </a:lnTo>
                  <a:lnTo>
                    <a:pt x="462" y="259"/>
                  </a:lnTo>
                  <a:lnTo>
                    <a:pt x="467" y="261"/>
                  </a:lnTo>
                  <a:lnTo>
                    <a:pt x="475" y="262"/>
                  </a:lnTo>
                  <a:lnTo>
                    <a:pt x="481" y="264"/>
                  </a:lnTo>
                  <a:lnTo>
                    <a:pt x="488" y="266"/>
                  </a:lnTo>
                  <a:lnTo>
                    <a:pt x="494" y="266"/>
                  </a:lnTo>
                  <a:lnTo>
                    <a:pt x="502" y="270"/>
                  </a:lnTo>
                  <a:lnTo>
                    <a:pt x="509" y="270"/>
                  </a:lnTo>
                  <a:lnTo>
                    <a:pt x="517" y="272"/>
                  </a:lnTo>
                  <a:lnTo>
                    <a:pt x="524" y="272"/>
                  </a:lnTo>
                  <a:lnTo>
                    <a:pt x="532" y="274"/>
                  </a:lnTo>
                  <a:lnTo>
                    <a:pt x="540" y="274"/>
                  </a:lnTo>
                  <a:lnTo>
                    <a:pt x="547" y="278"/>
                  </a:lnTo>
                  <a:lnTo>
                    <a:pt x="555" y="278"/>
                  </a:lnTo>
                  <a:lnTo>
                    <a:pt x="562" y="280"/>
                  </a:lnTo>
                  <a:lnTo>
                    <a:pt x="570" y="280"/>
                  </a:lnTo>
                  <a:lnTo>
                    <a:pt x="579" y="281"/>
                  </a:lnTo>
                  <a:lnTo>
                    <a:pt x="585" y="281"/>
                  </a:lnTo>
                  <a:lnTo>
                    <a:pt x="593" y="281"/>
                  </a:lnTo>
                  <a:lnTo>
                    <a:pt x="600" y="281"/>
                  </a:lnTo>
                  <a:lnTo>
                    <a:pt x="608" y="281"/>
                  </a:lnTo>
                  <a:lnTo>
                    <a:pt x="614" y="281"/>
                  </a:lnTo>
                  <a:lnTo>
                    <a:pt x="621" y="283"/>
                  </a:lnTo>
                  <a:lnTo>
                    <a:pt x="631" y="283"/>
                  </a:lnTo>
                  <a:lnTo>
                    <a:pt x="638" y="285"/>
                  </a:lnTo>
                  <a:lnTo>
                    <a:pt x="642" y="285"/>
                  </a:lnTo>
                  <a:lnTo>
                    <a:pt x="650" y="285"/>
                  </a:lnTo>
                  <a:lnTo>
                    <a:pt x="656" y="285"/>
                  </a:lnTo>
                  <a:lnTo>
                    <a:pt x="663" y="285"/>
                  </a:lnTo>
                  <a:lnTo>
                    <a:pt x="669" y="285"/>
                  </a:lnTo>
                  <a:lnTo>
                    <a:pt x="675" y="287"/>
                  </a:lnTo>
                  <a:lnTo>
                    <a:pt x="680" y="287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1" y="291"/>
                  </a:lnTo>
                  <a:lnTo>
                    <a:pt x="707" y="293"/>
                  </a:lnTo>
                  <a:lnTo>
                    <a:pt x="713" y="295"/>
                  </a:lnTo>
                  <a:lnTo>
                    <a:pt x="716" y="299"/>
                  </a:lnTo>
                  <a:lnTo>
                    <a:pt x="711" y="306"/>
                  </a:lnTo>
                  <a:lnTo>
                    <a:pt x="705" y="308"/>
                  </a:lnTo>
                  <a:lnTo>
                    <a:pt x="695" y="312"/>
                  </a:lnTo>
                  <a:lnTo>
                    <a:pt x="690" y="314"/>
                  </a:lnTo>
                  <a:lnTo>
                    <a:pt x="684" y="314"/>
                  </a:lnTo>
                  <a:lnTo>
                    <a:pt x="676" y="316"/>
                  </a:lnTo>
                  <a:lnTo>
                    <a:pt x="671" y="318"/>
                  </a:lnTo>
                  <a:lnTo>
                    <a:pt x="663" y="318"/>
                  </a:lnTo>
                  <a:lnTo>
                    <a:pt x="656" y="318"/>
                  </a:lnTo>
                  <a:lnTo>
                    <a:pt x="646" y="319"/>
                  </a:lnTo>
                  <a:lnTo>
                    <a:pt x="638" y="321"/>
                  </a:lnTo>
                  <a:lnTo>
                    <a:pt x="629" y="321"/>
                  </a:lnTo>
                  <a:lnTo>
                    <a:pt x="619" y="323"/>
                  </a:lnTo>
                  <a:lnTo>
                    <a:pt x="610" y="323"/>
                  </a:lnTo>
                  <a:lnTo>
                    <a:pt x="598" y="325"/>
                  </a:lnTo>
                  <a:lnTo>
                    <a:pt x="587" y="325"/>
                  </a:lnTo>
                  <a:lnTo>
                    <a:pt x="576" y="325"/>
                  </a:lnTo>
                  <a:lnTo>
                    <a:pt x="564" y="325"/>
                  </a:lnTo>
                  <a:lnTo>
                    <a:pt x="553" y="325"/>
                  </a:lnTo>
                  <a:lnTo>
                    <a:pt x="540" y="325"/>
                  </a:lnTo>
                  <a:lnTo>
                    <a:pt x="528" y="325"/>
                  </a:lnTo>
                  <a:lnTo>
                    <a:pt x="517" y="325"/>
                  </a:lnTo>
                  <a:lnTo>
                    <a:pt x="503" y="327"/>
                  </a:lnTo>
                  <a:lnTo>
                    <a:pt x="490" y="325"/>
                  </a:lnTo>
                  <a:lnTo>
                    <a:pt x="477" y="325"/>
                  </a:lnTo>
                  <a:lnTo>
                    <a:pt x="464" y="325"/>
                  </a:lnTo>
                  <a:lnTo>
                    <a:pt x="450" y="325"/>
                  </a:lnTo>
                  <a:lnTo>
                    <a:pt x="437" y="323"/>
                  </a:lnTo>
                  <a:lnTo>
                    <a:pt x="424" y="323"/>
                  </a:lnTo>
                  <a:lnTo>
                    <a:pt x="410" y="323"/>
                  </a:lnTo>
                  <a:lnTo>
                    <a:pt x="397" y="323"/>
                  </a:lnTo>
                  <a:lnTo>
                    <a:pt x="384" y="321"/>
                  </a:lnTo>
                  <a:lnTo>
                    <a:pt x="368" y="321"/>
                  </a:lnTo>
                  <a:lnTo>
                    <a:pt x="355" y="319"/>
                  </a:lnTo>
                  <a:lnTo>
                    <a:pt x="342" y="319"/>
                  </a:lnTo>
                  <a:lnTo>
                    <a:pt x="327" y="318"/>
                  </a:lnTo>
                  <a:lnTo>
                    <a:pt x="313" y="316"/>
                  </a:lnTo>
                  <a:lnTo>
                    <a:pt x="300" y="316"/>
                  </a:lnTo>
                  <a:lnTo>
                    <a:pt x="287" y="314"/>
                  </a:lnTo>
                  <a:lnTo>
                    <a:pt x="272" y="312"/>
                  </a:lnTo>
                  <a:lnTo>
                    <a:pt x="258" y="310"/>
                  </a:lnTo>
                  <a:lnTo>
                    <a:pt x="247" y="308"/>
                  </a:lnTo>
                  <a:lnTo>
                    <a:pt x="234" y="308"/>
                  </a:lnTo>
                  <a:lnTo>
                    <a:pt x="220" y="306"/>
                  </a:lnTo>
                  <a:lnTo>
                    <a:pt x="207" y="304"/>
                  </a:lnTo>
                  <a:lnTo>
                    <a:pt x="196" y="302"/>
                  </a:lnTo>
                  <a:lnTo>
                    <a:pt x="184" y="300"/>
                  </a:lnTo>
                  <a:lnTo>
                    <a:pt x="171" y="299"/>
                  </a:lnTo>
                  <a:lnTo>
                    <a:pt x="161" y="295"/>
                  </a:lnTo>
                  <a:lnTo>
                    <a:pt x="148" y="293"/>
                  </a:lnTo>
                  <a:lnTo>
                    <a:pt x="138" y="291"/>
                  </a:lnTo>
                  <a:lnTo>
                    <a:pt x="129" y="287"/>
                  </a:lnTo>
                  <a:lnTo>
                    <a:pt x="119" y="285"/>
                  </a:lnTo>
                  <a:lnTo>
                    <a:pt x="108" y="283"/>
                  </a:lnTo>
                  <a:lnTo>
                    <a:pt x="100" y="281"/>
                  </a:lnTo>
                  <a:lnTo>
                    <a:pt x="91" y="278"/>
                  </a:lnTo>
                  <a:lnTo>
                    <a:pt x="83" y="274"/>
                  </a:lnTo>
                  <a:lnTo>
                    <a:pt x="76" y="272"/>
                  </a:lnTo>
                  <a:lnTo>
                    <a:pt x="68" y="270"/>
                  </a:lnTo>
                  <a:lnTo>
                    <a:pt x="61" y="266"/>
                  </a:lnTo>
                  <a:lnTo>
                    <a:pt x="55" y="262"/>
                  </a:lnTo>
                  <a:lnTo>
                    <a:pt x="49" y="259"/>
                  </a:lnTo>
                  <a:lnTo>
                    <a:pt x="45" y="257"/>
                  </a:lnTo>
                  <a:lnTo>
                    <a:pt x="36" y="247"/>
                  </a:lnTo>
                  <a:lnTo>
                    <a:pt x="28" y="242"/>
                  </a:lnTo>
                  <a:lnTo>
                    <a:pt x="21" y="232"/>
                  </a:lnTo>
                  <a:lnTo>
                    <a:pt x="15" y="224"/>
                  </a:lnTo>
                  <a:lnTo>
                    <a:pt x="9" y="215"/>
                  </a:lnTo>
                  <a:lnTo>
                    <a:pt x="7" y="205"/>
                  </a:lnTo>
                  <a:lnTo>
                    <a:pt x="4" y="196"/>
                  </a:lnTo>
                  <a:lnTo>
                    <a:pt x="2" y="188"/>
                  </a:lnTo>
                  <a:lnTo>
                    <a:pt x="0" y="177"/>
                  </a:lnTo>
                  <a:lnTo>
                    <a:pt x="0" y="167"/>
                  </a:lnTo>
                  <a:lnTo>
                    <a:pt x="0" y="158"/>
                  </a:lnTo>
                  <a:lnTo>
                    <a:pt x="2" y="148"/>
                  </a:lnTo>
                  <a:lnTo>
                    <a:pt x="2" y="139"/>
                  </a:lnTo>
                  <a:lnTo>
                    <a:pt x="5" y="129"/>
                  </a:lnTo>
                  <a:lnTo>
                    <a:pt x="7" y="120"/>
                  </a:lnTo>
                  <a:lnTo>
                    <a:pt x="11" y="112"/>
                  </a:lnTo>
                  <a:lnTo>
                    <a:pt x="13" y="103"/>
                  </a:lnTo>
                  <a:lnTo>
                    <a:pt x="17" y="93"/>
                  </a:lnTo>
                  <a:lnTo>
                    <a:pt x="21" y="84"/>
                  </a:lnTo>
                  <a:lnTo>
                    <a:pt x="24" y="78"/>
                  </a:lnTo>
                  <a:lnTo>
                    <a:pt x="28" y="69"/>
                  </a:lnTo>
                  <a:lnTo>
                    <a:pt x="30" y="63"/>
                  </a:lnTo>
                  <a:lnTo>
                    <a:pt x="36" y="55"/>
                  </a:lnTo>
                  <a:lnTo>
                    <a:pt x="40" y="51"/>
                  </a:lnTo>
                  <a:lnTo>
                    <a:pt x="42" y="44"/>
                  </a:lnTo>
                  <a:lnTo>
                    <a:pt x="45" y="38"/>
                  </a:lnTo>
                  <a:lnTo>
                    <a:pt x="47" y="34"/>
                  </a:lnTo>
                  <a:lnTo>
                    <a:pt x="51" y="31"/>
                  </a:lnTo>
                  <a:lnTo>
                    <a:pt x="55" y="27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rgbClr val="EDE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0" name="Freeform 18"/>
            <p:cNvSpPr>
              <a:spLocks/>
            </p:cNvSpPr>
            <p:nvPr/>
          </p:nvSpPr>
          <p:spPr bwMode="auto">
            <a:xfrm>
              <a:off x="3125788" y="2747963"/>
              <a:ext cx="98425" cy="73025"/>
            </a:xfrm>
            <a:custGeom>
              <a:avLst/>
              <a:gdLst>
                <a:gd name="T0" fmla="*/ 2147483647 w 124"/>
                <a:gd name="T1" fmla="*/ 2147483647 h 93"/>
                <a:gd name="T2" fmla="*/ 2147483647 w 124"/>
                <a:gd name="T3" fmla="*/ 0 h 93"/>
                <a:gd name="T4" fmla="*/ 2147483647 w 124"/>
                <a:gd name="T5" fmla="*/ 0 h 93"/>
                <a:gd name="T6" fmla="*/ 2147483647 w 124"/>
                <a:gd name="T7" fmla="*/ 0 h 93"/>
                <a:gd name="T8" fmla="*/ 2147483647 w 124"/>
                <a:gd name="T9" fmla="*/ 0 h 93"/>
                <a:gd name="T10" fmla="*/ 2147483647 w 124"/>
                <a:gd name="T11" fmla="*/ 2147483647 h 93"/>
                <a:gd name="T12" fmla="*/ 2147483647 w 124"/>
                <a:gd name="T13" fmla="*/ 2147483647 h 93"/>
                <a:gd name="T14" fmla="*/ 2147483647 w 124"/>
                <a:gd name="T15" fmla="*/ 2147483647 h 93"/>
                <a:gd name="T16" fmla="*/ 2147483647 w 124"/>
                <a:gd name="T17" fmla="*/ 2147483647 h 93"/>
                <a:gd name="T18" fmla="*/ 2147483647 w 124"/>
                <a:gd name="T19" fmla="*/ 2147483647 h 93"/>
                <a:gd name="T20" fmla="*/ 2147483647 w 124"/>
                <a:gd name="T21" fmla="*/ 2147483647 h 93"/>
                <a:gd name="T22" fmla="*/ 2147483647 w 124"/>
                <a:gd name="T23" fmla="*/ 2147483647 h 93"/>
                <a:gd name="T24" fmla="*/ 2147483647 w 124"/>
                <a:gd name="T25" fmla="*/ 2147483647 h 93"/>
                <a:gd name="T26" fmla="*/ 2147483647 w 124"/>
                <a:gd name="T27" fmla="*/ 2147483647 h 93"/>
                <a:gd name="T28" fmla="*/ 2147483647 w 124"/>
                <a:gd name="T29" fmla="*/ 2147483647 h 93"/>
                <a:gd name="T30" fmla="*/ 0 w 124"/>
                <a:gd name="T31" fmla="*/ 2147483647 h 93"/>
                <a:gd name="T32" fmla="*/ 0 w 124"/>
                <a:gd name="T33" fmla="*/ 2147483647 h 93"/>
                <a:gd name="T34" fmla="*/ 2147483647 w 124"/>
                <a:gd name="T35" fmla="*/ 2147483647 h 93"/>
                <a:gd name="T36" fmla="*/ 2147483647 w 124"/>
                <a:gd name="T37" fmla="*/ 2147483647 h 93"/>
                <a:gd name="T38" fmla="*/ 2147483647 w 124"/>
                <a:gd name="T39" fmla="*/ 2147483647 h 93"/>
                <a:gd name="T40" fmla="*/ 2147483647 w 124"/>
                <a:gd name="T41" fmla="*/ 2147483647 h 93"/>
                <a:gd name="T42" fmla="*/ 2147483647 w 124"/>
                <a:gd name="T43" fmla="*/ 2147483647 h 93"/>
                <a:gd name="T44" fmla="*/ 2147483647 w 124"/>
                <a:gd name="T45" fmla="*/ 2147483647 h 93"/>
                <a:gd name="T46" fmla="*/ 2147483647 w 124"/>
                <a:gd name="T47" fmla="*/ 2147483647 h 93"/>
                <a:gd name="T48" fmla="*/ 2147483647 w 124"/>
                <a:gd name="T49" fmla="*/ 2147483647 h 93"/>
                <a:gd name="T50" fmla="*/ 2147483647 w 124"/>
                <a:gd name="T51" fmla="*/ 2147483647 h 93"/>
                <a:gd name="T52" fmla="*/ 2147483647 w 124"/>
                <a:gd name="T53" fmla="*/ 2147483647 h 93"/>
                <a:gd name="T54" fmla="*/ 2147483647 w 124"/>
                <a:gd name="T55" fmla="*/ 2147483647 h 93"/>
                <a:gd name="T56" fmla="*/ 2147483647 w 124"/>
                <a:gd name="T57" fmla="*/ 2147483647 h 93"/>
                <a:gd name="T58" fmla="*/ 2147483647 w 124"/>
                <a:gd name="T59" fmla="*/ 2147483647 h 93"/>
                <a:gd name="T60" fmla="*/ 2147483647 w 124"/>
                <a:gd name="T61" fmla="*/ 2147483647 h 93"/>
                <a:gd name="T62" fmla="*/ 2147483647 w 124"/>
                <a:gd name="T63" fmla="*/ 2147483647 h 93"/>
                <a:gd name="T64" fmla="*/ 2147483647 w 124"/>
                <a:gd name="T65" fmla="*/ 2147483647 h 93"/>
                <a:gd name="T66" fmla="*/ 2147483647 w 124"/>
                <a:gd name="T67" fmla="*/ 2147483647 h 93"/>
                <a:gd name="T68" fmla="*/ 2147483647 w 124"/>
                <a:gd name="T69" fmla="*/ 2147483647 h 93"/>
                <a:gd name="T70" fmla="*/ 2147483647 w 124"/>
                <a:gd name="T71" fmla="*/ 2147483647 h 93"/>
                <a:gd name="T72" fmla="*/ 2147483647 w 124"/>
                <a:gd name="T73" fmla="*/ 2147483647 h 93"/>
                <a:gd name="T74" fmla="*/ 2147483647 w 124"/>
                <a:gd name="T75" fmla="*/ 2147483647 h 93"/>
                <a:gd name="T76" fmla="*/ 2147483647 w 124"/>
                <a:gd name="T77" fmla="*/ 2147483647 h 93"/>
                <a:gd name="T78" fmla="*/ 2147483647 w 124"/>
                <a:gd name="T79" fmla="*/ 2147483647 h 93"/>
                <a:gd name="T80" fmla="*/ 2147483647 w 124"/>
                <a:gd name="T81" fmla="*/ 2147483647 h 93"/>
                <a:gd name="T82" fmla="*/ 2147483647 w 124"/>
                <a:gd name="T83" fmla="*/ 2147483647 h 93"/>
                <a:gd name="T84" fmla="*/ 2147483647 w 124"/>
                <a:gd name="T85" fmla="*/ 2147483647 h 93"/>
                <a:gd name="T86" fmla="*/ 2147483647 w 124"/>
                <a:gd name="T87" fmla="*/ 2147483647 h 93"/>
                <a:gd name="T88" fmla="*/ 2147483647 w 124"/>
                <a:gd name="T89" fmla="*/ 2147483647 h 93"/>
                <a:gd name="T90" fmla="*/ 2147483647 w 124"/>
                <a:gd name="T91" fmla="*/ 2147483647 h 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93"/>
                <a:gd name="T140" fmla="*/ 124 w 124"/>
                <a:gd name="T141" fmla="*/ 93 h 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93">
                  <a:moveTo>
                    <a:pt x="93" y="2"/>
                  </a:moveTo>
                  <a:lnTo>
                    <a:pt x="88" y="0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1" y="2"/>
                  </a:lnTo>
                  <a:lnTo>
                    <a:pt x="53" y="3"/>
                  </a:lnTo>
                  <a:lnTo>
                    <a:pt x="44" y="3"/>
                  </a:lnTo>
                  <a:lnTo>
                    <a:pt x="36" y="5"/>
                  </a:lnTo>
                  <a:lnTo>
                    <a:pt x="31" y="9"/>
                  </a:lnTo>
                  <a:lnTo>
                    <a:pt x="25" y="13"/>
                  </a:lnTo>
                  <a:lnTo>
                    <a:pt x="15" y="17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2" y="41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6" y="74"/>
                  </a:lnTo>
                  <a:lnTo>
                    <a:pt x="10" y="80"/>
                  </a:lnTo>
                  <a:lnTo>
                    <a:pt x="15" y="85"/>
                  </a:lnTo>
                  <a:lnTo>
                    <a:pt x="21" y="87"/>
                  </a:lnTo>
                  <a:lnTo>
                    <a:pt x="29" y="91"/>
                  </a:lnTo>
                  <a:lnTo>
                    <a:pt x="33" y="91"/>
                  </a:lnTo>
                  <a:lnTo>
                    <a:pt x="40" y="93"/>
                  </a:lnTo>
                  <a:lnTo>
                    <a:pt x="46" y="91"/>
                  </a:lnTo>
                  <a:lnTo>
                    <a:pt x="55" y="91"/>
                  </a:lnTo>
                  <a:lnTo>
                    <a:pt x="61" y="89"/>
                  </a:lnTo>
                  <a:lnTo>
                    <a:pt x="71" y="87"/>
                  </a:lnTo>
                  <a:lnTo>
                    <a:pt x="76" y="85"/>
                  </a:lnTo>
                  <a:lnTo>
                    <a:pt x="86" y="83"/>
                  </a:lnTo>
                  <a:lnTo>
                    <a:pt x="93" y="78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11" y="68"/>
                  </a:lnTo>
                  <a:lnTo>
                    <a:pt x="118" y="61"/>
                  </a:lnTo>
                  <a:lnTo>
                    <a:pt x="124" y="53"/>
                  </a:lnTo>
                  <a:lnTo>
                    <a:pt x="122" y="47"/>
                  </a:lnTo>
                  <a:lnTo>
                    <a:pt x="118" y="38"/>
                  </a:lnTo>
                  <a:lnTo>
                    <a:pt x="114" y="28"/>
                  </a:lnTo>
                  <a:lnTo>
                    <a:pt x="109" y="21"/>
                  </a:lnTo>
                  <a:lnTo>
                    <a:pt x="103" y="13"/>
                  </a:lnTo>
                  <a:lnTo>
                    <a:pt x="97" y="7"/>
                  </a:lnTo>
                  <a:lnTo>
                    <a:pt x="93" y="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1" name="Freeform 19"/>
            <p:cNvSpPr>
              <a:spLocks/>
            </p:cNvSpPr>
            <p:nvPr/>
          </p:nvSpPr>
          <p:spPr bwMode="auto">
            <a:xfrm>
              <a:off x="3194050" y="2786063"/>
              <a:ext cx="104775" cy="79375"/>
            </a:xfrm>
            <a:custGeom>
              <a:avLst/>
              <a:gdLst>
                <a:gd name="T0" fmla="*/ 2147483647 w 133"/>
                <a:gd name="T1" fmla="*/ 0 h 101"/>
                <a:gd name="T2" fmla="*/ 2147483647 w 133"/>
                <a:gd name="T3" fmla="*/ 0 h 101"/>
                <a:gd name="T4" fmla="*/ 2147483647 w 133"/>
                <a:gd name="T5" fmla="*/ 0 h 101"/>
                <a:gd name="T6" fmla="*/ 2147483647 w 133"/>
                <a:gd name="T7" fmla="*/ 2147483647 h 101"/>
                <a:gd name="T8" fmla="*/ 2147483647 w 133"/>
                <a:gd name="T9" fmla="*/ 2147483647 h 101"/>
                <a:gd name="T10" fmla="*/ 2147483647 w 133"/>
                <a:gd name="T11" fmla="*/ 2147483647 h 101"/>
                <a:gd name="T12" fmla="*/ 2147483647 w 133"/>
                <a:gd name="T13" fmla="*/ 2147483647 h 101"/>
                <a:gd name="T14" fmla="*/ 2147483647 w 133"/>
                <a:gd name="T15" fmla="*/ 2147483647 h 101"/>
                <a:gd name="T16" fmla="*/ 2147483647 w 133"/>
                <a:gd name="T17" fmla="*/ 2147483647 h 101"/>
                <a:gd name="T18" fmla="*/ 2147483647 w 133"/>
                <a:gd name="T19" fmla="*/ 2147483647 h 101"/>
                <a:gd name="T20" fmla="*/ 2147483647 w 133"/>
                <a:gd name="T21" fmla="*/ 2147483647 h 101"/>
                <a:gd name="T22" fmla="*/ 0 w 133"/>
                <a:gd name="T23" fmla="*/ 2147483647 h 101"/>
                <a:gd name="T24" fmla="*/ 0 w 133"/>
                <a:gd name="T25" fmla="*/ 2147483647 h 101"/>
                <a:gd name="T26" fmla="*/ 0 w 133"/>
                <a:gd name="T27" fmla="*/ 2147483647 h 101"/>
                <a:gd name="T28" fmla="*/ 2147483647 w 133"/>
                <a:gd name="T29" fmla="*/ 2147483647 h 101"/>
                <a:gd name="T30" fmla="*/ 2147483647 w 133"/>
                <a:gd name="T31" fmla="*/ 2147483647 h 101"/>
                <a:gd name="T32" fmla="*/ 2147483647 w 133"/>
                <a:gd name="T33" fmla="*/ 2147483647 h 101"/>
                <a:gd name="T34" fmla="*/ 2147483647 w 133"/>
                <a:gd name="T35" fmla="*/ 2147483647 h 101"/>
                <a:gd name="T36" fmla="*/ 2147483647 w 133"/>
                <a:gd name="T37" fmla="*/ 2147483647 h 101"/>
                <a:gd name="T38" fmla="*/ 2147483647 w 133"/>
                <a:gd name="T39" fmla="*/ 2147483647 h 101"/>
                <a:gd name="T40" fmla="*/ 2147483647 w 133"/>
                <a:gd name="T41" fmla="*/ 2147483647 h 101"/>
                <a:gd name="T42" fmla="*/ 2147483647 w 133"/>
                <a:gd name="T43" fmla="*/ 2147483647 h 101"/>
                <a:gd name="T44" fmla="*/ 2147483647 w 133"/>
                <a:gd name="T45" fmla="*/ 2147483647 h 101"/>
                <a:gd name="T46" fmla="*/ 2147483647 w 133"/>
                <a:gd name="T47" fmla="*/ 2147483647 h 101"/>
                <a:gd name="T48" fmla="*/ 2147483647 w 133"/>
                <a:gd name="T49" fmla="*/ 2147483647 h 101"/>
                <a:gd name="T50" fmla="*/ 2147483647 w 133"/>
                <a:gd name="T51" fmla="*/ 2147483647 h 101"/>
                <a:gd name="T52" fmla="*/ 2147483647 w 133"/>
                <a:gd name="T53" fmla="*/ 2147483647 h 101"/>
                <a:gd name="T54" fmla="*/ 2147483647 w 133"/>
                <a:gd name="T55" fmla="*/ 2147483647 h 101"/>
                <a:gd name="T56" fmla="*/ 2147483647 w 133"/>
                <a:gd name="T57" fmla="*/ 2147483647 h 101"/>
                <a:gd name="T58" fmla="*/ 2147483647 w 133"/>
                <a:gd name="T59" fmla="*/ 2147483647 h 101"/>
                <a:gd name="T60" fmla="*/ 2147483647 w 133"/>
                <a:gd name="T61" fmla="*/ 2147483647 h 101"/>
                <a:gd name="T62" fmla="*/ 2147483647 w 133"/>
                <a:gd name="T63" fmla="*/ 2147483647 h 101"/>
                <a:gd name="T64" fmla="*/ 2147483647 w 133"/>
                <a:gd name="T65" fmla="*/ 2147483647 h 101"/>
                <a:gd name="T66" fmla="*/ 2147483647 w 133"/>
                <a:gd name="T67" fmla="*/ 2147483647 h 101"/>
                <a:gd name="T68" fmla="*/ 2147483647 w 133"/>
                <a:gd name="T69" fmla="*/ 2147483647 h 101"/>
                <a:gd name="T70" fmla="*/ 2147483647 w 133"/>
                <a:gd name="T71" fmla="*/ 2147483647 h 101"/>
                <a:gd name="T72" fmla="*/ 2147483647 w 133"/>
                <a:gd name="T73" fmla="*/ 2147483647 h 101"/>
                <a:gd name="T74" fmla="*/ 2147483647 w 133"/>
                <a:gd name="T75" fmla="*/ 2147483647 h 101"/>
                <a:gd name="T76" fmla="*/ 2147483647 w 133"/>
                <a:gd name="T77" fmla="*/ 2147483647 h 101"/>
                <a:gd name="T78" fmla="*/ 2147483647 w 133"/>
                <a:gd name="T79" fmla="*/ 2147483647 h 101"/>
                <a:gd name="T80" fmla="*/ 2147483647 w 133"/>
                <a:gd name="T81" fmla="*/ 2147483647 h 101"/>
                <a:gd name="T82" fmla="*/ 2147483647 w 133"/>
                <a:gd name="T83" fmla="*/ 2147483647 h 101"/>
                <a:gd name="T84" fmla="*/ 2147483647 w 133"/>
                <a:gd name="T85" fmla="*/ 2147483647 h 101"/>
                <a:gd name="T86" fmla="*/ 2147483647 w 133"/>
                <a:gd name="T87" fmla="*/ 0 h 101"/>
                <a:gd name="T88" fmla="*/ 2147483647 w 133"/>
                <a:gd name="T89" fmla="*/ 0 h 101"/>
                <a:gd name="T90" fmla="*/ 2147483647 w 133"/>
                <a:gd name="T91" fmla="*/ 0 h 10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3"/>
                <a:gd name="T139" fmla="*/ 0 h 101"/>
                <a:gd name="T140" fmla="*/ 133 w 133"/>
                <a:gd name="T141" fmla="*/ 101 h 10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3" h="101">
                  <a:moveTo>
                    <a:pt x="83" y="0"/>
                  </a:moveTo>
                  <a:lnTo>
                    <a:pt x="72" y="0"/>
                  </a:lnTo>
                  <a:lnTo>
                    <a:pt x="63" y="0"/>
                  </a:lnTo>
                  <a:lnTo>
                    <a:pt x="53" y="2"/>
                  </a:lnTo>
                  <a:lnTo>
                    <a:pt x="45" y="4"/>
                  </a:lnTo>
                  <a:lnTo>
                    <a:pt x="36" y="6"/>
                  </a:lnTo>
                  <a:lnTo>
                    <a:pt x="30" y="10"/>
                  </a:lnTo>
                  <a:lnTo>
                    <a:pt x="23" y="14"/>
                  </a:lnTo>
                  <a:lnTo>
                    <a:pt x="19" y="17"/>
                  </a:lnTo>
                  <a:lnTo>
                    <a:pt x="9" y="25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2" y="74"/>
                  </a:lnTo>
                  <a:lnTo>
                    <a:pt x="7" y="82"/>
                  </a:lnTo>
                  <a:lnTo>
                    <a:pt x="15" y="90"/>
                  </a:lnTo>
                  <a:lnTo>
                    <a:pt x="23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44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64" y="99"/>
                  </a:lnTo>
                  <a:lnTo>
                    <a:pt x="70" y="97"/>
                  </a:lnTo>
                  <a:lnTo>
                    <a:pt x="76" y="95"/>
                  </a:lnTo>
                  <a:lnTo>
                    <a:pt x="82" y="93"/>
                  </a:lnTo>
                  <a:lnTo>
                    <a:pt x="89" y="90"/>
                  </a:lnTo>
                  <a:lnTo>
                    <a:pt x="101" y="86"/>
                  </a:lnTo>
                  <a:lnTo>
                    <a:pt x="106" y="80"/>
                  </a:lnTo>
                  <a:lnTo>
                    <a:pt x="114" y="74"/>
                  </a:lnTo>
                  <a:lnTo>
                    <a:pt x="118" y="71"/>
                  </a:lnTo>
                  <a:lnTo>
                    <a:pt x="123" y="65"/>
                  </a:lnTo>
                  <a:lnTo>
                    <a:pt x="129" y="53"/>
                  </a:lnTo>
                  <a:lnTo>
                    <a:pt x="133" y="46"/>
                  </a:lnTo>
                  <a:lnTo>
                    <a:pt x="131" y="38"/>
                  </a:lnTo>
                  <a:lnTo>
                    <a:pt x="129" y="33"/>
                  </a:lnTo>
                  <a:lnTo>
                    <a:pt x="123" y="29"/>
                  </a:lnTo>
                  <a:lnTo>
                    <a:pt x="118" y="25"/>
                  </a:lnTo>
                  <a:lnTo>
                    <a:pt x="108" y="19"/>
                  </a:lnTo>
                  <a:lnTo>
                    <a:pt x="102" y="14"/>
                  </a:lnTo>
                  <a:lnTo>
                    <a:pt x="95" y="6"/>
                  </a:lnTo>
                  <a:lnTo>
                    <a:pt x="89" y="4"/>
                  </a:lnTo>
                  <a:lnTo>
                    <a:pt x="85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C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2" name="Freeform 20"/>
            <p:cNvSpPr>
              <a:spLocks/>
            </p:cNvSpPr>
            <p:nvPr/>
          </p:nvSpPr>
          <p:spPr bwMode="auto">
            <a:xfrm>
              <a:off x="2987675" y="2311400"/>
              <a:ext cx="188912" cy="76200"/>
            </a:xfrm>
            <a:custGeom>
              <a:avLst/>
              <a:gdLst>
                <a:gd name="T0" fmla="*/ 2147483647 w 240"/>
                <a:gd name="T1" fmla="*/ 2147483647 h 95"/>
                <a:gd name="T2" fmla="*/ 2147483647 w 240"/>
                <a:gd name="T3" fmla="*/ 2147483647 h 95"/>
                <a:gd name="T4" fmla="*/ 2147483647 w 240"/>
                <a:gd name="T5" fmla="*/ 2147483647 h 95"/>
                <a:gd name="T6" fmla="*/ 0 w 240"/>
                <a:gd name="T7" fmla="*/ 2147483647 h 95"/>
                <a:gd name="T8" fmla="*/ 0 w 240"/>
                <a:gd name="T9" fmla="*/ 2147483647 h 95"/>
                <a:gd name="T10" fmla="*/ 2147483647 w 240"/>
                <a:gd name="T11" fmla="*/ 2147483647 h 95"/>
                <a:gd name="T12" fmla="*/ 2147483647 w 240"/>
                <a:gd name="T13" fmla="*/ 2147483647 h 95"/>
                <a:gd name="T14" fmla="*/ 2147483647 w 240"/>
                <a:gd name="T15" fmla="*/ 2147483647 h 95"/>
                <a:gd name="T16" fmla="*/ 2147483647 w 240"/>
                <a:gd name="T17" fmla="*/ 2147483647 h 95"/>
                <a:gd name="T18" fmla="*/ 2147483647 w 240"/>
                <a:gd name="T19" fmla="*/ 2147483647 h 95"/>
                <a:gd name="T20" fmla="*/ 2147483647 w 240"/>
                <a:gd name="T21" fmla="*/ 2147483647 h 95"/>
                <a:gd name="T22" fmla="*/ 2147483647 w 240"/>
                <a:gd name="T23" fmla="*/ 2147483647 h 95"/>
                <a:gd name="T24" fmla="*/ 2147483647 w 240"/>
                <a:gd name="T25" fmla="*/ 2147483647 h 95"/>
                <a:gd name="T26" fmla="*/ 2147483647 w 240"/>
                <a:gd name="T27" fmla="*/ 2147483647 h 95"/>
                <a:gd name="T28" fmla="*/ 2147483647 w 240"/>
                <a:gd name="T29" fmla="*/ 2147483647 h 95"/>
                <a:gd name="T30" fmla="*/ 2147483647 w 240"/>
                <a:gd name="T31" fmla="*/ 2147483647 h 95"/>
                <a:gd name="T32" fmla="*/ 2147483647 w 240"/>
                <a:gd name="T33" fmla="*/ 2147483647 h 95"/>
                <a:gd name="T34" fmla="*/ 2147483647 w 240"/>
                <a:gd name="T35" fmla="*/ 2147483647 h 95"/>
                <a:gd name="T36" fmla="*/ 2147483647 w 240"/>
                <a:gd name="T37" fmla="*/ 2147483647 h 95"/>
                <a:gd name="T38" fmla="*/ 2147483647 w 240"/>
                <a:gd name="T39" fmla="*/ 2147483647 h 95"/>
                <a:gd name="T40" fmla="*/ 2147483647 w 240"/>
                <a:gd name="T41" fmla="*/ 2147483647 h 95"/>
                <a:gd name="T42" fmla="*/ 2147483647 w 240"/>
                <a:gd name="T43" fmla="*/ 2147483647 h 95"/>
                <a:gd name="T44" fmla="*/ 2147483647 w 240"/>
                <a:gd name="T45" fmla="*/ 2147483647 h 95"/>
                <a:gd name="T46" fmla="*/ 2147483647 w 240"/>
                <a:gd name="T47" fmla="*/ 2147483647 h 95"/>
                <a:gd name="T48" fmla="*/ 2147483647 w 240"/>
                <a:gd name="T49" fmla="*/ 2147483647 h 95"/>
                <a:gd name="T50" fmla="*/ 2147483647 w 240"/>
                <a:gd name="T51" fmla="*/ 2147483647 h 95"/>
                <a:gd name="T52" fmla="*/ 2147483647 w 240"/>
                <a:gd name="T53" fmla="*/ 2147483647 h 95"/>
                <a:gd name="T54" fmla="*/ 2147483647 w 240"/>
                <a:gd name="T55" fmla="*/ 2147483647 h 95"/>
                <a:gd name="T56" fmla="*/ 2147483647 w 240"/>
                <a:gd name="T57" fmla="*/ 2147483647 h 95"/>
                <a:gd name="T58" fmla="*/ 2147483647 w 240"/>
                <a:gd name="T59" fmla="*/ 2147483647 h 95"/>
                <a:gd name="T60" fmla="*/ 2147483647 w 240"/>
                <a:gd name="T61" fmla="*/ 2147483647 h 95"/>
                <a:gd name="T62" fmla="*/ 2147483647 w 240"/>
                <a:gd name="T63" fmla="*/ 2147483647 h 95"/>
                <a:gd name="T64" fmla="*/ 2147483647 w 240"/>
                <a:gd name="T65" fmla="*/ 2147483647 h 95"/>
                <a:gd name="T66" fmla="*/ 2147483647 w 240"/>
                <a:gd name="T67" fmla="*/ 2147483647 h 95"/>
                <a:gd name="T68" fmla="*/ 2147483647 w 240"/>
                <a:gd name="T69" fmla="*/ 2147483647 h 95"/>
                <a:gd name="T70" fmla="*/ 2147483647 w 240"/>
                <a:gd name="T71" fmla="*/ 2147483647 h 95"/>
                <a:gd name="T72" fmla="*/ 2147483647 w 240"/>
                <a:gd name="T73" fmla="*/ 2147483647 h 95"/>
                <a:gd name="T74" fmla="*/ 2147483647 w 240"/>
                <a:gd name="T75" fmla="*/ 0 h 95"/>
                <a:gd name="T76" fmla="*/ 2147483647 w 240"/>
                <a:gd name="T77" fmla="*/ 0 h 95"/>
                <a:gd name="T78" fmla="*/ 2147483647 w 240"/>
                <a:gd name="T79" fmla="*/ 2147483647 h 95"/>
                <a:gd name="T80" fmla="*/ 2147483647 w 240"/>
                <a:gd name="T81" fmla="*/ 2147483647 h 95"/>
                <a:gd name="T82" fmla="*/ 2147483647 w 240"/>
                <a:gd name="T83" fmla="*/ 2147483647 h 95"/>
                <a:gd name="T84" fmla="*/ 2147483647 w 240"/>
                <a:gd name="T85" fmla="*/ 2147483647 h 95"/>
                <a:gd name="T86" fmla="*/ 2147483647 w 240"/>
                <a:gd name="T87" fmla="*/ 2147483647 h 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0"/>
                <a:gd name="T133" fmla="*/ 0 h 95"/>
                <a:gd name="T134" fmla="*/ 240 w 240"/>
                <a:gd name="T135" fmla="*/ 95 h 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0" h="95">
                  <a:moveTo>
                    <a:pt x="46" y="12"/>
                  </a:moveTo>
                  <a:lnTo>
                    <a:pt x="37" y="12"/>
                  </a:lnTo>
                  <a:lnTo>
                    <a:pt x="31" y="12"/>
                  </a:lnTo>
                  <a:lnTo>
                    <a:pt x="23" y="14"/>
                  </a:lnTo>
                  <a:lnTo>
                    <a:pt x="19" y="16"/>
                  </a:lnTo>
                  <a:lnTo>
                    <a:pt x="10" y="19"/>
                  </a:lnTo>
                  <a:lnTo>
                    <a:pt x="4" y="25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4" y="54"/>
                  </a:lnTo>
                  <a:lnTo>
                    <a:pt x="8" y="59"/>
                  </a:lnTo>
                  <a:lnTo>
                    <a:pt x="16" y="69"/>
                  </a:lnTo>
                  <a:lnTo>
                    <a:pt x="21" y="74"/>
                  </a:lnTo>
                  <a:lnTo>
                    <a:pt x="33" y="82"/>
                  </a:lnTo>
                  <a:lnTo>
                    <a:pt x="40" y="86"/>
                  </a:lnTo>
                  <a:lnTo>
                    <a:pt x="50" y="90"/>
                  </a:lnTo>
                  <a:lnTo>
                    <a:pt x="61" y="93"/>
                  </a:lnTo>
                  <a:lnTo>
                    <a:pt x="73" y="95"/>
                  </a:lnTo>
                  <a:lnTo>
                    <a:pt x="78" y="93"/>
                  </a:lnTo>
                  <a:lnTo>
                    <a:pt x="84" y="93"/>
                  </a:lnTo>
                  <a:lnTo>
                    <a:pt x="92" y="93"/>
                  </a:lnTo>
                  <a:lnTo>
                    <a:pt x="97" y="93"/>
                  </a:lnTo>
                  <a:lnTo>
                    <a:pt x="105" y="92"/>
                  </a:lnTo>
                  <a:lnTo>
                    <a:pt x="113" y="92"/>
                  </a:lnTo>
                  <a:lnTo>
                    <a:pt x="120" y="90"/>
                  </a:lnTo>
                  <a:lnTo>
                    <a:pt x="128" y="90"/>
                  </a:lnTo>
                  <a:lnTo>
                    <a:pt x="135" y="86"/>
                  </a:lnTo>
                  <a:lnTo>
                    <a:pt x="143" y="84"/>
                  </a:lnTo>
                  <a:lnTo>
                    <a:pt x="151" y="82"/>
                  </a:lnTo>
                  <a:lnTo>
                    <a:pt x="160" y="80"/>
                  </a:lnTo>
                  <a:lnTo>
                    <a:pt x="168" y="78"/>
                  </a:lnTo>
                  <a:lnTo>
                    <a:pt x="175" y="76"/>
                  </a:lnTo>
                  <a:lnTo>
                    <a:pt x="183" y="73"/>
                  </a:lnTo>
                  <a:lnTo>
                    <a:pt x="192" y="71"/>
                  </a:lnTo>
                  <a:lnTo>
                    <a:pt x="198" y="69"/>
                  </a:lnTo>
                  <a:lnTo>
                    <a:pt x="204" y="65"/>
                  </a:lnTo>
                  <a:lnTo>
                    <a:pt x="211" y="61"/>
                  </a:lnTo>
                  <a:lnTo>
                    <a:pt x="217" y="59"/>
                  </a:lnTo>
                  <a:lnTo>
                    <a:pt x="227" y="54"/>
                  </a:lnTo>
                  <a:lnTo>
                    <a:pt x="234" y="48"/>
                  </a:lnTo>
                  <a:lnTo>
                    <a:pt x="238" y="42"/>
                  </a:lnTo>
                  <a:lnTo>
                    <a:pt x="240" y="38"/>
                  </a:lnTo>
                  <a:lnTo>
                    <a:pt x="236" y="35"/>
                  </a:lnTo>
                  <a:lnTo>
                    <a:pt x="232" y="31"/>
                  </a:lnTo>
                  <a:lnTo>
                    <a:pt x="221" y="27"/>
                  </a:lnTo>
                  <a:lnTo>
                    <a:pt x="213" y="27"/>
                  </a:lnTo>
                  <a:lnTo>
                    <a:pt x="206" y="27"/>
                  </a:lnTo>
                  <a:lnTo>
                    <a:pt x="200" y="29"/>
                  </a:lnTo>
                  <a:lnTo>
                    <a:pt x="192" y="31"/>
                  </a:lnTo>
                  <a:lnTo>
                    <a:pt x="187" y="35"/>
                  </a:lnTo>
                  <a:lnTo>
                    <a:pt x="181" y="38"/>
                  </a:lnTo>
                  <a:lnTo>
                    <a:pt x="175" y="42"/>
                  </a:lnTo>
                  <a:lnTo>
                    <a:pt x="170" y="46"/>
                  </a:lnTo>
                  <a:lnTo>
                    <a:pt x="164" y="50"/>
                  </a:lnTo>
                  <a:lnTo>
                    <a:pt x="156" y="54"/>
                  </a:lnTo>
                  <a:lnTo>
                    <a:pt x="151" y="55"/>
                  </a:lnTo>
                  <a:lnTo>
                    <a:pt x="143" y="57"/>
                  </a:lnTo>
                  <a:lnTo>
                    <a:pt x="135" y="57"/>
                  </a:lnTo>
                  <a:lnTo>
                    <a:pt x="128" y="57"/>
                  </a:lnTo>
                  <a:lnTo>
                    <a:pt x="120" y="55"/>
                  </a:lnTo>
                  <a:lnTo>
                    <a:pt x="111" y="52"/>
                  </a:lnTo>
                  <a:lnTo>
                    <a:pt x="105" y="48"/>
                  </a:lnTo>
                  <a:lnTo>
                    <a:pt x="101" y="46"/>
                  </a:lnTo>
                  <a:lnTo>
                    <a:pt x="101" y="44"/>
                  </a:lnTo>
                  <a:lnTo>
                    <a:pt x="105" y="42"/>
                  </a:lnTo>
                  <a:lnTo>
                    <a:pt x="114" y="40"/>
                  </a:lnTo>
                  <a:lnTo>
                    <a:pt x="122" y="35"/>
                  </a:lnTo>
                  <a:lnTo>
                    <a:pt x="133" y="31"/>
                  </a:lnTo>
                  <a:lnTo>
                    <a:pt x="141" y="25"/>
                  </a:lnTo>
                  <a:lnTo>
                    <a:pt x="147" y="17"/>
                  </a:lnTo>
                  <a:lnTo>
                    <a:pt x="143" y="12"/>
                  </a:lnTo>
                  <a:lnTo>
                    <a:pt x="141" y="8"/>
                  </a:lnTo>
                  <a:lnTo>
                    <a:pt x="135" y="4"/>
                  </a:lnTo>
                  <a:lnTo>
                    <a:pt x="130" y="2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5" y="0"/>
                  </a:lnTo>
                  <a:lnTo>
                    <a:pt x="95" y="2"/>
                  </a:lnTo>
                  <a:lnTo>
                    <a:pt x="86" y="2"/>
                  </a:lnTo>
                  <a:lnTo>
                    <a:pt x="76" y="4"/>
                  </a:lnTo>
                  <a:lnTo>
                    <a:pt x="67" y="4"/>
                  </a:lnTo>
                  <a:lnTo>
                    <a:pt x="61" y="6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10"/>
                  </a:lnTo>
                  <a:lnTo>
                    <a:pt x="46" y="12"/>
                  </a:ln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3" name="Freeform 21"/>
            <p:cNvSpPr>
              <a:spLocks/>
            </p:cNvSpPr>
            <p:nvPr/>
          </p:nvSpPr>
          <p:spPr bwMode="auto">
            <a:xfrm>
              <a:off x="2884488" y="2409825"/>
              <a:ext cx="330200" cy="131763"/>
            </a:xfrm>
            <a:custGeom>
              <a:avLst/>
              <a:gdLst>
                <a:gd name="T0" fmla="*/ 2147483647 w 416"/>
                <a:gd name="T1" fmla="*/ 2147483647 h 165"/>
                <a:gd name="T2" fmla="*/ 2147483647 w 416"/>
                <a:gd name="T3" fmla="*/ 2147483647 h 165"/>
                <a:gd name="T4" fmla="*/ 2147483647 w 416"/>
                <a:gd name="T5" fmla="*/ 2147483647 h 165"/>
                <a:gd name="T6" fmla="*/ 2147483647 w 416"/>
                <a:gd name="T7" fmla="*/ 2147483647 h 165"/>
                <a:gd name="T8" fmla="*/ 2147483647 w 416"/>
                <a:gd name="T9" fmla="*/ 2147483647 h 165"/>
                <a:gd name="T10" fmla="*/ 2147483647 w 416"/>
                <a:gd name="T11" fmla="*/ 2147483647 h 165"/>
                <a:gd name="T12" fmla="*/ 2147483647 w 416"/>
                <a:gd name="T13" fmla="*/ 2147483647 h 165"/>
                <a:gd name="T14" fmla="*/ 2147483647 w 416"/>
                <a:gd name="T15" fmla="*/ 2147483647 h 165"/>
                <a:gd name="T16" fmla="*/ 2147483647 w 416"/>
                <a:gd name="T17" fmla="*/ 2147483647 h 165"/>
                <a:gd name="T18" fmla="*/ 2147483647 w 416"/>
                <a:gd name="T19" fmla="*/ 2147483647 h 165"/>
                <a:gd name="T20" fmla="*/ 2147483647 w 416"/>
                <a:gd name="T21" fmla="*/ 2147483647 h 165"/>
                <a:gd name="T22" fmla="*/ 2147483647 w 416"/>
                <a:gd name="T23" fmla="*/ 2147483647 h 165"/>
                <a:gd name="T24" fmla="*/ 2147483647 w 416"/>
                <a:gd name="T25" fmla="*/ 2147483647 h 165"/>
                <a:gd name="T26" fmla="*/ 2147483647 w 416"/>
                <a:gd name="T27" fmla="*/ 2147483647 h 165"/>
                <a:gd name="T28" fmla="*/ 2147483647 w 416"/>
                <a:gd name="T29" fmla="*/ 2147483647 h 165"/>
                <a:gd name="T30" fmla="*/ 2147483647 w 416"/>
                <a:gd name="T31" fmla="*/ 2147483647 h 165"/>
                <a:gd name="T32" fmla="*/ 2147483647 w 416"/>
                <a:gd name="T33" fmla="*/ 2147483647 h 165"/>
                <a:gd name="T34" fmla="*/ 2147483647 w 416"/>
                <a:gd name="T35" fmla="*/ 2147483647 h 165"/>
                <a:gd name="T36" fmla="*/ 2147483647 w 416"/>
                <a:gd name="T37" fmla="*/ 2147483647 h 165"/>
                <a:gd name="T38" fmla="*/ 2147483647 w 416"/>
                <a:gd name="T39" fmla="*/ 2147483647 h 165"/>
                <a:gd name="T40" fmla="*/ 2147483647 w 416"/>
                <a:gd name="T41" fmla="*/ 2147483647 h 165"/>
                <a:gd name="T42" fmla="*/ 2147483647 w 416"/>
                <a:gd name="T43" fmla="*/ 2147483647 h 165"/>
                <a:gd name="T44" fmla="*/ 2147483647 w 416"/>
                <a:gd name="T45" fmla="*/ 2147483647 h 165"/>
                <a:gd name="T46" fmla="*/ 2147483647 w 416"/>
                <a:gd name="T47" fmla="*/ 2147483647 h 165"/>
                <a:gd name="T48" fmla="*/ 2147483647 w 416"/>
                <a:gd name="T49" fmla="*/ 2147483647 h 165"/>
                <a:gd name="T50" fmla="*/ 2147483647 w 416"/>
                <a:gd name="T51" fmla="*/ 2147483647 h 165"/>
                <a:gd name="T52" fmla="*/ 2147483647 w 416"/>
                <a:gd name="T53" fmla="*/ 2147483647 h 165"/>
                <a:gd name="T54" fmla="*/ 2147483647 w 416"/>
                <a:gd name="T55" fmla="*/ 2147483647 h 165"/>
                <a:gd name="T56" fmla="*/ 2147483647 w 416"/>
                <a:gd name="T57" fmla="*/ 2147483647 h 165"/>
                <a:gd name="T58" fmla="*/ 2147483647 w 416"/>
                <a:gd name="T59" fmla="*/ 2147483647 h 165"/>
                <a:gd name="T60" fmla="*/ 2147483647 w 416"/>
                <a:gd name="T61" fmla="*/ 2147483647 h 165"/>
                <a:gd name="T62" fmla="*/ 2147483647 w 416"/>
                <a:gd name="T63" fmla="*/ 2147483647 h 165"/>
                <a:gd name="T64" fmla="*/ 2147483647 w 416"/>
                <a:gd name="T65" fmla="*/ 2147483647 h 165"/>
                <a:gd name="T66" fmla="*/ 2147483647 w 416"/>
                <a:gd name="T67" fmla="*/ 2147483647 h 165"/>
                <a:gd name="T68" fmla="*/ 2147483647 w 416"/>
                <a:gd name="T69" fmla="*/ 2147483647 h 165"/>
                <a:gd name="T70" fmla="*/ 2147483647 w 416"/>
                <a:gd name="T71" fmla="*/ 2147483647 h 165"/>
                <a:gd name="T72" fmla="*/ 2147483647 w 416"/>
                <a:gd name="T73" fmla="*/ 2147483647 h 165"/>
                <a:gd name="T74" fmla="*/ 2147483647 w 416"/>
                <a:gd name="T75" fmla="*/ 2147483647 h 165"/>
                <a:gd name="T76" fmla="*/ 2147483647 w 416"/>
                <a:gd name="T77" fmla="*/ 2147483647 h 165"/>
                <a:gd name="T78" fmla="*/ 2147483647 w 416"/>
                <a:gd name="T79" fmla="*/ 2147483647 h 165"/>
                <a:gd name="T80" fmla="*/ 2147483647 w 416"/>
                <a:gd name="T81" fmla="*/ 2147483647 h 165"/>
                <a:gd name="T82" fmla="*/ 2147483647 w 416"/>
                <a:gd name="T83" fmla="*/ 2147483647 h 165"/>
                <a:gd name="T84" fmla="*/ 2147483647 w 416"/>
                <a:gd name="T85" fmla="*/ 2147483647 h 165"/>
                <a:gd name="T86" fmla="*/ 2147483647 w 416"/>
                <a:gd name="T87" fmla="*/ 2147483647 h 165"/>
                <a:gd name="T88" fmla="*/ 2147483647 w 416"/>
                <a:gd name="T89" fmla="*/ 2147483647 h 165"/>
                <a:gd name="T90" fmla="*/ 2147483647 w 416"/>
                <a:gd name="T91" fmla="*/ 2147483647 h 165"/>
                <a:gd name="T92" fmla="*/ 2147483647 w 416"/>
                <a:gd name="T93" fmla="*/ 2147483647 h 165"/>
                <a:gd name="T94" fmla="*/ 2147483647 w 416"/>
                <a:gd name="T95" fmla="*/ 2147483647 h 165"/>
                <a:gd name="T96" fmla="*/ 2147483647 w 416"/>
                <a:gd name="T97" fmla="*/ 2147483647 h 165"/>
                <a:gd name="T98" fmla="*/ 2147483647 w 416"/>
                <a:gd name="T99" fmla="*/ 2147483647 h 165"/>
                <a:gd name="T100" fmla="*/ 2147483647 w 416"/>
                <a:gd name="T101" fmla="*/ 2147483647 h 165"/>
                <a:gd name="T102" fmla="*/ 2147483647 w 416"/>
                <a:gd name="T103" fmla="*/ 2147483647 h 165"/>
                <a:gd name="T104" fmla="*/ 2147483647 w 416"/>
                <a:gd name="T105" fmla="*/ 2147483647 h 165"/>
                <a:gd name="T106" fmla="*/ 2147483647 w 416"/>
                <a:gd name="T107" fmla="*/ 0 h 16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16"/>
                <a:gd name="T163" fmla="*/ 0 h 165"/>
                <a:gd name="T164" fmla="*/ 416 w 416"/>
                <a:gd name="T165" fmla="*/ 165 h 16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16" h="165">
                  <a:moveTo>
                    <a:pt x="72" y="0"/>
                  </a:moveTo>
                  <a:lnTo>
                    <a:pt x="67" y="8"/>
                  </a:lnTo>
                  <a:lnTo>
                    <a:pt x="63" y="17"/>
                  </a:lnTo>
                  <a:lnTo>
                    <a:pt x="59" y="25"/>
                  </a:lnTo>
                  <a:lnTo>
                    <a:pt x="55" y="32"/>
                  </a:lnTo>
                  <a:lnTo>
                    <a:pt x="51" y="40"/>
                  </a:lnTo>
                  <a:lnTo>
                    <a:pt x="50" y="46"/>
                  </a:lnTo>
                  <a:lnTo>
                    <a:pt x="46" y="51"/>
                  </a:lnTo>
                  <a:lnTo>
                    <a:pt x="42" y="59"/>
                  </a:lnTo>
                  <a:lnTo>
                    <a:pt x="36" y="66"/>
                  </a:lnTo>
                  <a:lnTo>
                    <a:pt x="29" y="76"/>
                  </a:lnTo>
                  <a:lnTo>
                    <a:pt x="23" y="82"/>
                  </a:lnTo>
                  <a:lnTo>
                    <a:pt x="19" y="89"/>
                  </a:lnTo>
                  <a:lnTo>
                    <a:pt x="10" y="97"/>
                  </a:lnTo>
                  <a:lnTo>
                    <a:pt x="6" y="101"/>
                  </a:lnTo>
                  <a:lnTo>
                    <a:pt x="0" y="103"/>
                  </a:lnTo>
                  <a:lnTo>
                    <a:pt x="2" y="103"/>
                  </a:lnTo>
                  <a:lnTo>
                    <a:pt x="10" y="108"/>
                  </a:lnTo>
                  <a:lnTo>
                    <a:pt x="15" y="110"/>
                  </a:lnTo>
                  <a:lnTo>
                    <a:pt x="23" y="114"/>
                  </a:lnTo>
                  <a:lnTo>
                    <a:pt x="31" y="116"/>
                  </a:lnTo>
                  <a:lnTo>
                    <a:pt x="42" y="122"/>
                  </a:lnTo>
                  <a:lnTo>
                    <a:pt x="50" y="123"/>
                  </a:lnTo>
                  <a:lnTo>
                    <a:pt x="61" y="129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80" y="135"/>
                  </a:lnTo>
                  <a:lnTo>
                    <a:pt x="86" y="137"/>
                  </a:lnTo>
                  <a:lnTo>
                    <a:pt x="93" y="139"/>
                  </a:lnTo>
                  <a:lnTo>
                    <a:pt x="99" y="141"/>
                  </a:lnTo>
                  <a:lnTo>
                    <a:pt x="107" y="142"/>
                  </a:lnTo>
                  <a:lnTo>
                    <a:pt x="114" y="144"/>
                  </a:lnTo>
                  <a:lnTo>
                    <a:pt x="120" y="146"/>
                  </a:lnTo>
                  <a:lnTo>
                    <a:pt x="127" y="150"/>
                  </a:lnTo>
                  <a:lnTo>
                    <a:pt x="135" y="150"/>
                  </a:lnTo>
                  <a:lnTo>
                    <a:pt x="145" y="154"/>
                  </a:lnTo>
                  <a:lnTo>
                    <a:pt x="150" y="154"/>
                  </a:lnTo>
                  <a:lnTo>
                    <a:pt x="158" y="156"/>
                  </a:lnTo>
                  <a:lnTo>
                    <a:pt x="166" y="158"/>
                  </a:lnTo>
                  <a:lnTo>
                    <a:pt x="175" y="160"/>
                  </a:lnTo>
                  <a:lnTo>
                    <a:pt x="183" y="160"/>
                  </a:lnTo>
                  <a:lnTo>
                    <a:pt x="192" y="161"/>
                  </a:lnTo>
                  <a:lnTo>
                    <a:pt x="200" y="161"/>
                  </a:lnTo>
                  <a:lnTo>
                    <a:pt x="209" y="163"/>
                  </a:lnTo>
                  <a:lnTo>
                    <a:pt x="217" y="163"/>
                  </a:lnTo>
                  <a:lnTo>
                    <a:pt x="226" y="163"/>
                  </a:lnTo>
                  <a:lnTo>
                    <a:pt x="234" y="163"/>
                  </a:lnTo>
                  <a:lnTo>
                    <a:pt x="243" y="165"/>
                  </a:lnTo>
                  <a:lnTo>
                    <a:pt x="251" y="163"/>
                  </a:lnTo>
                  <a:lnTo>
                    <a:pt x="259" y="163"/>
                  </a:lnTo>
                  <a:lnTo>
                    <a:pt x="268" y="163"/>
                  </a:lnTo>
                  <a:lnTo>
                    <a:pt x="278" y="163"/>
                  </a:lnTo>
                  <a:lnTo>
                    <a:pt x="285" y="161"/>
                  </a:lnTo>
                  <a:lnTo>
                    <a:pt x="295" y="160"/>
                  </a:lnTo>
                  <a:lnTo>
                    <a:pt x="304" y="160"/>
                  </a:lnTo>
                  <a:lnTo>
                    <a:pt x="314" y="158"/>
                  </a:lnTo>
                  <a:lnTo>
                    <a:pt x="321" y="156"/>
                  </a:lnTo>
                  <a:lnTo>
                    <a:pt x="329" y="154"/>
                  </a:lnTo>
                  <a:lnTo>
                    <a:pt x="338" y="152"/>
                  </a:lnTo>
                  <a:lnTo>
                    <a:pt x="348" y="150"/>
                  </a:lnTo>
                  <a:lnTo>
                    <a:pt x="356" y="144"/>
                  </a:lnTo>
                  <a:lnTo>
                    <a:pt x="365" y="142"/>
                  </a:lnTo>
                  <a:lnTo>
                    <a:pt x="373" y="139"/>
                  </a:lnTo>
                  <a:lnTo>
                    <a:pt x="382" y="135"/>
                  </a:lnTo>
                  <a:lnTo>
                    <a:pt x="390" y="131"/>
                  </a:lnTo>
                  <a:lnTo>
                    <a:pt x="399" y="125"/>
                  </a:lnTo>
                  <a:lnTo>
                    <a:pt x="407" y="122"/>
                  </a:lnTo>
                  <a:lnTo>
                    <a:pt x="416" y="118"/>
                  </a:lnTo>
                  <a:lnTo>
                    <a:pt x="413" y="116"/>
                  </a:lnTo>
                  <a:lnTo>
                    <a:pt x="405" y="116"/>
                  </a:lnTo>
                  <a:lnTo>
                    <a:pt x="397" y="116"/>
                  </a:lnTo>
                  <a:lnTo>
                    <a:pt x="392" y="116"/>
                  </a:lnTo>
                  <a:lnTo>
                    <a:pt x="384" y="116"/>
                  </a:lnTo>
                  <a:lnTo>
                    <a:pt x="376" y="116"/>
                  </a:lnTo>
                  <a:lnTo>
                    <a:pt x="367" y="116"/>
                  </a:lnTo>
                  <a:lnTo>
                    <a:pt x="357" y="116"/>
                  </a:lnTo>
                  <a:lnTo>
                    <a:pt x="348" y="114"/>
                  </a:lnTo>
                  <a:lnTo>
                    <a:pt x="337" y="114"/>
                  </a:lnTo>
                  <a:lnTo>
                    <a:pt x="327" y="114"/>
                  </a:lnTo>
                  <a:lnTo>
                    <a:pt x="316" y="114"/>
                  </a:lnTo>
                  <a:lnTo>
                    <a:pt x="304" y="114"/>
                  </a:lnTo>
                  <a:lnTo>
                    <a:pt x="295" y="114"/>
                  </a:lnTo>
                  <a:lnTo>
                    <a:pt x="283" y="112"/>
                  </a:lnTo>
                  <a:lnTo>
                    <a:pt x="272" y="110"/>
                  </a:lnTo>
                  <a:lnTo>
                    <a:pt x="262" y="110"/>
                  </a:lnTo>
                  <a:lnTo>
                    <a:pt x="253" y="108"/>
                  </a:lnTo>
                  <a:lnTo>
                    <a:pt x="243" y="108"/>
                  </a:lnTo>
                  <a:lnTo>
                    <a:pt x="236" y="106"/>
                  </a:lnTo>
                  <a:lnTo>
                    <a:pt x="228" y="106"/>
                  </a:lnTo>
                  <a:lnTo>
                    <a:pt x="223" y="106"/>
                  </a:lnTo>
                  <a:lnTo>
                    <a:pt x="215" y="103"/>
                  </a:lnTo>
                  <a:lnTo>
                    <a:pt x="211" y="103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15" y="95"/>
                  </a:lnTo>
                  <a:lnTo>
                    <a:pt x="219" y="93"/>
                  </a:lnTo>
                  <a:lnTo>
                    <a:pt x="226" y="89"/>
                  </a:lnTo>
                  <a:lnTo>
                    <a:pt x="232" y="87"/>
                  </a:lnTo>
                  <a:lnTo>
                    <a:pt x="240" y="85"/>
                  </a:lnTo>
                  <a:lnTo>
                    <a:pt x="247" y="82"/>
                  </a:lnTo>
                  <a:lnTo>
                    <a:pt x="255" y="80"/>
                  </a:lnTo>
                  <a:lnTo>
                    <a:pt x="262" y="76"/>
                  </a:lnTo>
                  <a:lnTo>
                    <a:pt x="272" y="74"/>
                  </a:lnTo>
                  <a:lnTo>
                    <a:pt x="280" y="70"/>
                  </a:lnTo>
                  <a:lnTo>
                    <a:pt x="287" y="66"/>
                  </a:lnTo>
                  <a:lnTo>
                    <a:pt x="295" y="65"/>
                  </a:lnTo>
                  <a:lnTo>
                    <a:pt x="304" y="61"/>
                  </a:lnTo>
                  <a:lnTo>
                    <a:pt x="312" y="57"/>
                  </a:lnTo>
                  <a:lnTo>
                    <a:pt x="319" y="53"/>
                  </a:lnTo>
                  <a:lnTo>
                    <a:pt x="327" y="51"/>
                  </a:lnTo>
                  <a:lnTo>
                    <a:pt x="337" y="47"/>
                  </a:lnTo>
                  <a:lnTo>
                    <a:pt x="342" y="46"/>
                  </a:lnTo>
                  <a:lnTo>
                    <a:pt x="348" y="42"/>
                  </a:lnTo>
                  <a:lnTo>
                    <a:pt x="354" y="38"/>
                  </a:lnTo>
                  <a:lnTo>
                    <a:pt x="361" y="36"/>
                  </a:lnTo>
                  <a:lnTo>
                    <a:pt x="369" y="32"/>
                  </a:lnTo>
                  <a:lnTo>
                    <a:pt x="376" y="28"/>
                  </a:lnTo>
                  <a:lnTo>
                    <a:pt x="376" y="25"/>
                  </a:lnTo>
                  <a:lnTo>
                    <a:pt x="375" y="23"/>
                  </a:lnTo>
                  <a:lnTo>
                    <a:pt x="371" y="23"/>
                  </a:lnTo>
                  <a:lnTo>
                    <a:pt x="367" y="23"/>
                  </a:lnTo>
                  <a:lnTo>
                    <a:pt x="361" y="23"/>
                  </a:lnTo>
                  <a:lnTo>
                    <a:pt x="356" y="25"/>
                  </a:lnTo>
                  <a:lnTo>
                    <a:pt x="348" y="25"/>
                  </a:lnTo>
                  <a:lnTo>
                    <a:pt x="340" y="27"/>
                  </a:lnTo>
                  <a:lnTo>
                    <a:pt x="331" y="27"/>
                  </a:lnTo>
                  <a:lnTo>
                    <a:pt x="323" y="27"/>
                  </a:lnTo>
                  <a:lnTo>
                    <a:pt x="314" y="27"/>
                  </a:lnTo>
                  <a:lnTo>
                    <a:pt x="306" y="28"/>
                  </a:lnTo>
                  <a:lnTo>
                    <a:pt x="299" y="30"/>
                  </a:lnTo>
                  <a:lnTo>
                    <a:pt x="291" y="30"/>
                  </a:lnTo>
                  <a:lnTo>
                    <a:pt x="280" y="30"/>
                  </a:lnTo>
                  <a:lnTo>
                    <a:pt x="272" y="30"/>
                  </a:lnTo>
                  <a:lnTo>
                    <a:pt x="262" y="30"/>
                  </a:lnTo>
                  <a:lnTo>
                    <a:pt x="255" y="32"/>
                  </a:lnTo>
                  <a:lnTo>
                    <a:pt x="247" y="32"/>
                  </a:lnTo>
                  <a:lnTo>
                    <a:pt x="238" y="32"/>
                  </a:lnTo>
                  <a:lnTo>
                    <a:pt x="230" y="32"/>
                  </a:lnTo>
                  <a:lnTo>
                    <a:pt x="223" y="32"/>
                  </a:lnTo>
                  <a:lnTo>
                    <a:pt x="215" y="32"/>
                  </a:lnTo>
                  <a:lnTo>
                    <a:pt x="207" y="32"/>
                  </a:lnTo>
                  <a:lnTo>
                    <a:pt x="198" y="32"/>
                  </a:lnTo>
                  <a:lnTo>
                    <a:pt x="192" y="32"/>
                  </a:lnTo>
                  <a:lnTo>
                    <a:pt x="185" y="30"/>
                  </a:lnTo>
                  <a:lnTo>
                    <a:pt x="177" y="30"/>
                  </a:lnTo>
                  <a:lnTo>
                    <a:pt x="171" y="30"/>
                  </a:lnTo>
                  <a:lnTo>
                    <a:pt x="166" y="30"/>
                  </a:lnTo>
                  <a:lnTo>
                    <a:pt x="158" y="30"/>
                  </a:lnTo>
                  <a:lnTo>
                    <a:pt x="152" y="28"/>
                  </a:lnTo>
                  <a:lnTo>
                    <a:pt x="146" y="27"/>
                  </a:lnTo>
                  <a:lnTo>
                    <a:pt x="143" y="27"/>
                  </a:lnTo>
                  <a:lnTo>
                    <a:pt x="133" y="27"/>
                  </a:lnTo>
                  <a:lnTo>
                    <a:pt x="127" y="25"/>
                  </a:lnTo>
                  <a:lnTo>
                    <a:pt x="116" y="21"/>
                  </a:lnTo>
                  <a:lnTo>
                    <a:pt x="107" y="17"/>
                  </a:lnTo>
                  <a:lnTo>
                    <a:pt x="95" y="11"/>
                  </a:lnTo>
                  <a:lnTo>
                    <a:pt x="88" y="9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4" name="Freeform 22"/>
            <p:cNvSpPr>
              <a:spLocks/>
            </p:cNvSpPr>
            <p:nvPr/>
          </p:nvSpPr>
          <p:spPr bwMode="auto">
            <a:xfrm>
              <a:off x="2998788" y="2019300"/>
              <a:ext cx="146050" cy="265113"/>
            </a:xfrm>
            <a:custGeom>
              <a:avLst/>
              <a:gdLst>
                <a:gd name="T0" fmla="*/ 2147483647 w 184"/>
                <a:gd name="T1" fmla="*/ 2147483647 h 334"/>
                <a:gd name="T2" fmla="*/ 2147483647 w 184"/>
                <a:gd name="T3" fmla="*/ 2147483647 h 334"/>
                <a:gd name="T4" fmla="*/ 2147483647 w 184"/>
                <a:gd name="T5" fmla="*/ 2147483647 h 334"/>
                <a:gd name="T6" fmla="*/ 2147483647 w 184"/>
                <a:gd name="T7" fmla="*/ 2147483647 h 334"/>
                <a:gd name="T8" fmla="*/ 2147483647 w 184"/>
                <a:gd name="T9" fmla="*/ 2147483647 h 334"/>
                <a:gd name="T10" fmla="*/ 2147483647 w 184"/>
                <a:gd name="T11" fmla="*/ 2147483647 h 334"/>
                <a:gd name="T12" fmla="*/ 2147483647 w 184"/>
                <a:gd name="T13" fmla="*/ 2147483647 h 334"/>
                <a:gd name="T14" fmla="*/ 2147483647 w 184"/>
                <a:gd name="T15" fmla="*/ 2147483647 h 334"/>
                <a:gd name="T16" fmla="*/ 2147483647 w 184"/>
                <a:gd name="T17" fmla="*/ 2147483647 h 334"/>
                <a:gd name="T18" fmla="*/ 2147483647 w 184"/>
                <a:gd name="T19" fmla="*/ 2147483647 h 334"/>
                <a:gd name="T20" fmla="*/ 2147483647 w 184"/>
                <a:gd name="T21" fmla="*/ 2147483647 h 334"/>
                <a:gd name="T22" fmla="*/ 2147483647 w 184"/>
                <a:gd name="T23" fmla="*/ 2147483647 h 334"/>
                <a:gd name="T24" fmla="*/ 0 w 184"/>
                <a:gd name="T25" fmla="*/ 2147483647 h 334"/>
                <a:gd name="T26" fmla="*/ 0 w 184"/>
                <a:gd name="T27" fmla="*/ 2147483647 h 334"/>
                <a:gd name="T28" fmla="*/ 0 w 184"/>
                <a:gd name="T29" fmla="*/ 2147483647 h 334"/>
                <a:gd name="T30" fmla="*/ 2147483647 w 184"/>
                <a:gd name="T31" fmla="*/ 2147483647 h 334"/>
                <a:gd name="T32" fmla="*/ 2147483647 w 184"/>
                <a:gd name="T33" fmla="*/ 2147483647 h 334"/>
                <a:gd name="T34" fmla="*/ 2147483647 w 184"/>
                <a:gd name="T35" fmla="*/ 2147483647 h 334"/>
                <a:gd name="T36" fmla="*/ 2147483647 w 184"/>
                <a:gd name="T37" fmla="*/ 2147483647 h 334"/>
                <a:gd name="T38" fmla="*/ 2147483647 w 184"/>
                <a:gd name="T39" fmla="*/ 2147483647 h 334"/>
                <a:gd name="T40" fmla="*/ 2147483647 w 184"/>
                <a:gd name="T41" fmla="*/ 2147483647 h 334"/>
                <a:gd name="T42" fmla="*/ 2147483647 w 184"/>
                <a:gd name="T43" fmla="*/ 2147483647 h 334"/>
                <a:gd name="T44" fmla="*/ 2147483647 w 184"/>
                <a:gd name="T45" fmla="*/ 2147483647 h 334"/>
                <a:gd name="T46" fmla="*/ 2147483647 w 184"/>
                <a:gd name="T47" fmla="*/ 2147483647 h 334"/>
                <a:gd name="T48" fmla="*/ 2147483647 w 184"/>
                <a:gd name="T49" fmla="*/ 2147483647 h 334"/>
                <a:gd name="T50" fmla="*/ 2147483647 w 184"/>
                <a:gd name="T51" fmla="*/ 2147483647 h 334"/>
                <a:gd name="T52" fmla="*/ 2147483647 w 184"/>
                <a:gd name="T53" fmla="*/ 2147483647 h 334"/>
                <a:gd name="T54" fmla="*/ 2147483647 w 184"/>
                <a:gd name="T55" fmla="*/ 2147483647 h 334"/>
                <a:gd name="T56" fmla="*/ 2147483647 w 184"/>
                <a:gd name="T57" fmla="*/ 2147483647 h 334"/>
                <a:gd name="T58" fmla="*/ 2147483647 w 184"/>
                <a:gd name="T59" fmla="*/ 2147483647 h 334"/>
                <a:gd name="T60" fmla="*/ 2147483647 w 184"/>
                <a:gd name="T61" fmla="*/ 2147483647 h 334"/>
                <a:gd name="T62" fmla="*/ 2147483647 w 184"/>
                <a:gd name="T63" fmla="*/ 2147483647 h 334"/>
                <a:gd name="T64" fmla="*/ 2147483647 w 184"/>
                <a:gd name="T65" fmla="*/ 2147483647 h 334"/>
                <a:gd name="T66" fmla="*/ 2147483647 w 184"/>
                <a:gd name="T67" fmla="*/ 2147483647 h 334"/>
                <a:gd name="T68" fmla="*/ 2147483647 w 184"/>
                <a:gd name="T69" fmla="*/ 2147483647 h 334"/>
                <a:gd name="T70" fmla="*/ 2147483647 w 184"/>
                <a:gd name="T71" fmla="*/ 2147483647 h 334"/>
                <a:gd name="T72" fmla="*/ 2147483647 w 184"/>
                <a:gd name="T73" fmla="*/ 2147483647 h 334"/>
                <a:gd name="T74" fmla="*/ 2147483647 w 184"/>
                <a:gd name="T75" fmla="*/ 2147483647 h 334"/>
                <a:gd name="T76" fmla="*/ 2147483647 w 184"/>
                <a:gd name="T77" fmla="*/ 2147483647 h 334"/>
                <a:gd name="T78" fmla="*/ 2147483647 w 184"/>
                <a:gd name="T79" fmla="*/ 2147483647 h 334"/>
                <a:gd name="T80" fmla="*/ 2147483647 w 184"/>
                <a:gd name="T81" fmla="*/ 2147483647 h 334"/>
                <a:gd name="T82" fmla="*/ 2147483647 w 184"/>
                <a:gd name="T83" fmla="*/ 2147483647 h 334"/>
                <a:gd name="T84" fmla="*/ 2147483647 w 184"/>
                <a:gd name="T85" fmla="*/ 2147483647 h 334"/>
                <a:gd name="T86" fmla="*/ 2147483647 w 184"/>
                <a:gd name="T87" fmla="*/ 2147483647 h 334"/>
                <a:gd name="T88" fmla="*/ 2147483647 w 184"/>
                <a:gd name="T89" fmla="*/ 2147483647 h 334"/>
                <a:gd name="T90" fmla="*/ 2147483647 w 184"/>
                <a:gd name="T91" fmla="*/ 2147483647 h 334"/>
                <a:gd name="T92" fmla="*/ 2147483647 w 184"/>
                <a:gd name="T93" fmla="*/ 2147483647 h 334"/>
                <a:gd name="T94" fmla="*/ 2147483647 w 184"/>
                <a:gd name="T95" fmla="*/ 0 h 334"/>
                <a:gd name="T96" fmla="*/ 2147483647 w 184"/>
                <a:gd name="T97" fmla="*/ 0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4"/>
                <a:gd name="T148" fmla="*/ 0 h 334"/>
                <a:gd name="T149" fmla="*/ 184 w 184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4" h="334">
                  <a:moveTo>
                    <a:pt x="97" y="0"/>
                  </a:moveTo>
                  <a:lnTo>
                    <a:pt x="93" y="7"/>
                  </a:lnTo>
                  <a:lnTo>
                    <a:pt x="93" y="15"/>
                  </a:lnTo>
                  <a:lnTo>
                    <a:pt x="91" y="21"/>
                  </a:lnTo>
                  <a:lnTo>
                    <a:pt x="91" y="28"/>
                  </a:lnTo>
                  <a:lnTo>
                    <a:pt x="89" y="36"/>
                  </a:lnTo>
                  <a:lnTo>
                    <a:pt x="87" y="41"/>
                  </a:lnTo>
                  <a:lnTo>
                    <a:pt x="85" y="49"/>
                  </a:lnTo>
                  <a:lnTo>
                    <a:pt x="85" y="55"/>
                  </a:lnTo>
                  <a:lnTo>
                    <a:pt x="81" y="66"/>
                  </a:lnTo>
                  <a:lnTo>
                    <a:pt x="76" y="78"/>
                  </a:lnTo>
                  <a:lnTo>
                    <a:pt x="72" y="87"/>
                  </a:lnTo>
                  <a:lnTo>
                    <a:pt x="68" y="98"/>
                  </a:lnTo>
                  <a:lnTo>
                    <a:pt x="62" y="106"/>
                  </a:lnTo>
                  <a:lnTo>
                    <a:pt x="59" y="114"/>
                  </a:lnTo>
                  <a:lnTo>
                    <a:pt x="53" y="121"/>
                  </a:lnTo>
                  <a:lnTo>
                    <a:pt x="49" y="131"/>
                  </a:lnTo>
                  <a:lnTo>
                    <a:pt x="45" y="136"/>
                  </a:lnTo>
                  <a:lnTo>
                    <a:pt x="40" y="144"/>
                  </a:lnTo>
                  <a:lnTo>
                    <a:pt x="34" y="150"/>
                  </a:lnTo>
                  <a:lnTo>
                    <a:pt x="32" y="157"/>
                  </a:lnTo>
                  <a:lnTo>
                    <a:pt x="21" y="169"/>
                  </a:lnTo>
                  <a:lnTo>
                    <a:pt x="13" y="178"/>
                  </a:lnTo>
                  <a:lnTo>
                    <a:pt x="7" y="190"/>
                  </a:lnTo>
                  <a:lnTo>
                    <a:pt x="3" y="203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0" y="233"/>
                  </a:lnTo>
                  <a:lnTo>
                    <a:pt x="3" y="243"/>
                  </a:lnTo>
                  <a:lnTo>
                    <a:pt x="5" y="251"/>
                  </a:lnTo>
                  <a:lnTo>
                    <a:pt x="11" y="260"/>
                  </a:lnTo>
                  <a:lnTo>
                    <a:pt x="13" y="268"/>
                  </a:lnTo>
                  <a:lnTo>
                    <a:pt x="19" y="275"/>
                  </a:lnTo>
                  <a:lnTo>
                    <a:pt x="22" y="283"/>
                  </a:lnTo>
                  <a:lnTo>
                    <a:pt x="30" y="290"/>
                  </a:lnTo>
                  <a:lnTo>
                    <a:pt x="36" y="296"/>
                  </a:lnTo>
                  <a:lnTo>
                    <a:pt x="45" y="304"/>
                  </a:lnTo>
                  <a:lnTo>
                    <a:pt x="51" y="309"/>
                  </a:lnTo>
                  <a:lnTo>
                    <a:pt x="60" y="313"/>
                  </a:lnTo>
                  <a:lnTo>
                    <a:pt x="68" y="317"/>
                  </a:lnTo>
                  <a:lnTo>
                    <a:pt x="78" y="321"/>
                  </a:lnTo>
                  <a:lnTo>
                    <a:pt x="85" y="325"/>
                  </a:lnTo>
                  <a:lnTo>
                    <a:pt x="95" y="327"/>
                  </a:lnTo>
                  <a:lnTo>
                    <a:pt x="102" y="328"/>
                  </a:lnTo>
                  <a:lnTo>
                    <a:pt x="112" y="330"/>
                  </a:lnTo>
                  <a:lnTo>
                    <a:pt x="119" y="332"/>
                  </a:lnTo>
                  <a:lnTo>
                    <a:pt x="129" y="334"/>
                  </a:lnTo>
                  <a:lnTo>
                    <a:pt x="135" y="332"/>
                  </a:lnTo>
                  <a:lnTo>
                    <a:pt x="142" y="332"/>
                  </a:lnTo>
                  <a:lnTo>
                    <a:pt x="150" y="330"/>
                  </a:lnTo>
                  <a:lnTo>
                    <a:pt x="157" y="330"/>
                  </a:lnTo>
                  <a:lnTo>
                    <a:pt x="169" y="325"/>
                  </a:lnTo>
                  <a:lnTo>
                    <a:pt x="176" y="317"/>
                  </a:lnTo>
                  <a:lnTo>
                    <a:pt x="182" y="308"/>
                  </a:lnTo>
                  <a:lnTo>
                    <a:pt x="184" y="296"/>
                  </a:lnTo>
                  <a:lnTo>
                    <a:pt x="182" y="289"/>
                  </a:lnTo>
                  <a:lnTo>
                    <a:pt x="178" y="283"/>
                  </a:lnTo>
                  <a:lnTo>
                    <a:pt x="176" y="275"/>
                  </a:lnTo>
                  <a:lnTo>
                    <a:pt x="173" y="268"/>
                  </a:lnTo>
                  <a:lnTo>
                    <a:pt x="167" y="256"/>
                  </a:lnTo>
                  <a:lnTo>
                    <a:pt x="161" y="249"/>
                  </a:lnTo>
                  <a:lnTo>
                    <a:pt x="155" y="241"/>
                  </a:lnTo>
                  <a:lnTo>
                    <a:pt x="152" y="233"/>
                  </a:lnTo>
                  <a:lnTo>
                    <a:pt x="146" y="224"/>
                  </a:lnTo>
                  <a:lnTo>
                    <a:pt x="142" y="216"/>
                  </a:lnTo>
                  <a:lnTo>
                    <a:pt x="138" y="207"/>
                  </a:lnTo>
                  <a:lnTo>
                    <a:pt x="135" y="201"/>
                  </a:lnTo>
                  <a:lnTo>
                    <a:pt x="131" y="193"/>
                  </a:lnTo>
                  <a:lnTo>
                    <a:pt x="127" y="186"/>
                  </a:lnTo>
                  <a:lnTo>
                    <a:pt x="123" y="178"/>
                  </a:lnTo>
                  <a:lnTo>
                    <a:pt x="121" y="171"/>
                  </a:lnTo>
                  <a:lnTo>
                    <a:pt x="117" y="163"/>
                  </a:lnTo>
                  <a:lnTo>
                    <a:pt x="114" y="157"/>
                  </a:lnTo>
                  <a:lnTo>
                    <a:pt x="112" y="150"/>
                  </a:lnTo>
                  <a:lnTo>
                    <a:pt x="112" y="144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4" y="125"/>
                  </a:lnTo>
                  <a:lnTo>
                    <a:pt x="104" y="117"/>
                  </a:lnTo>
                  <a:lnTo>
                    <a:pt x="102" y="106"/>
                  </a:lnTo>
                  <a:lnTo>
                    <a:pt x="104" y="95"/>
                  </a:lnTo>
                  <a:lnTo>
                    <a:pt x="104" y="83"/>
                  </a:lnTo>
                  <a:lnTo>
                    <a:pt x="106" y="72"/>
                  </a:lnTo>
                  <a:lnTo>
                    <a:pt x="110" y="62"/>
                  </a:lnTo>
                  <a:lnTo>
                    <a:pt x="116" y="53"/>
                  </a:lnTo>
                  <a:lnTo>
                    <a:pt x="119" y="41"/>
                  </a:lnTo>
                  <a:lnTo>
                    <a:pt x="121" y="34"/>
                  </a:lnTo>
                  <a:lnTo>
                    <a:pt x="121" y="26"/>
                  </a:lnTo>
                  <a:lnTo>
                    <a:pt x="123" y="21"/>
                  </a:lnTo>
                  <a:lnTo>
                    <a:pt x="121" y="11"/>
                  </a:lnTo>
                  <a:lnTo>
                    <a:pt x="116" y="5"/>
                  </a:lnTo>
                  <a:lnTo>
                    <a:pt x="110" y="2"/>
                  </a:lnTo>
                  <a:lnTo>
                    <a:pt x="102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5" name="Freeform 84"/>
            <p:cNvSpPr>
              <a:spLocks/>
            </p:cNvSpPr>
            <p:nvPr/>
          </p:nvSpPr>
          <p:spPr bwMode="auto">
            <a:xfrm>
              <a:off x="2970213" y="1981200"/>
              <a:ext cx="100012" cy="309563"/>
            </a:xfrm>
            <a:custGeom>
              <a:avLst/>
              <a:gdLst>
                <a:gd name="T0" fmla="*/ 2147483647 w 126"/>
                <a:gd name="T1" fmla="*/ 2147483647 h 390"/>
                <a:gd name="T2" fmla="*/ 2147483647 w 126"/>
                <a:gd name="T3" fmla="*/ 2147483647 h 390"/>
                <a:gd name="T4" fmla="*/ 2147483647 w 126"/>
                <a:gd name="T5" fmla="*/ 2147483647 h 390"/>
                <a:gd name="T6" fmla="*/ 2147483647 w 126"/>
                <a:gd name="T7" fmla="*/ 2147483647 h 390"/>
                <a:gd name="T8" fmla="*/ 2147483647 w 126"/>
                <a:gd name="T9" fmla="*/ 2147483647 h 390"/>
                <a:gd name="T10" fmla="*/ 2147483647 w 126"/>
                <a:gd name="T11" fmla="*/ 2147483647 h 390"/>
                <a:gd name="T12" fmla="*/ 2147483647 w 126"/>
                <a:gd name="T13" fmla="*/ 2147483647 h 390"/>
                <a:gd name="T14" fmla="*/ 2147483647 w 126"/>
                <a:gd name="T15" fmla="*/ 2147483647 h 390"/>
                <a:gd name="T16" fmla="*/ 2147483647 w 126"/>
                <a:gd name="T17" fmla="*/ 2147483647 h 390"/>
                <a:gd name="T18" fmla="*/ 2147483647 w 126"/>
                <a:gd name="T19" fmla="*/ 2147483647 h 390"/>
                <a:gd name="T20" fmla="*/ 2147483647 w 126"/>
                <a:gd name="T21" fmla="*/ 2147483647 h 390"/>
                <a:gd name="T22" fmla="*/ 2147483647 w 126"/>
                <a:gd name="T23" fmla="*/ 2147483647 h 390"/>
                <a:gd name="T24" fmla="*/ 2147483647 w 126"/>
                <a:gd name="T25" fmla="*/ 2147483647 h 390"/>
                <a:gd name="T26" fmla="*/ 2147483647 w 126"/>
                <a:gd name="T27" fmla="*/ 2147483647 h 390"/>
                <a:gd name="T28" fmla="*/ 2147483647 w 126"/>
                <a:gd name="T29" fmla="*/ 2147483647 h 390"/>
                <a:gd name="T30" fmla="*/ 2147483647 w 126"/>
                <a:gd name="T31" fmla="*/ 2147483647 h 390"/>
                <a:gd name="T32" fmla="*/ 2147483647 w 126"/>
                <a:gd name="T33" fmla="*/ 2147483647 h 390"/>
                <a:gd name="T34" fmla="*/ 0 w 126"/>
                <a:gd name="T35" fmla="*/ 2147483647 h 390"/>
                <a:gd name="T36" fmla="*/ 0 w 126"/>
                <a:gd name="T37" fmla="*/ 2147483647 h 390"/>
                <a:gd name="T38" fmla="*/ 2147483647 w 126"/>
                <a:gd name="T39" fmla="*/ 2147483647 h 390"/>
                <a:gd name="T40" fmla="*/ 2147483647 w 126"/>
                <a:gd name="T41" fmla="*/ 2147483647 h 390"/>
                <a:gd name="T42" fmla="*/ 2147483647 w 126"/>
                <a:gd name="T43" fmla="*/ 2147483647 h 390"/>
                <a:gd name="T44" fmla="*/ 2147483647 w 126"/>
                <a:gd name="T45" fmla="*/ 2147483647 h 390"/>
                <a:gd name="T46" fmla="*/ 2147483647 w 126"/>
                <a:gd name="T47" fmla="*/ 2147483647 h 390"/>
                <a:gd name="T48" fmla="*/ 2147483647 w 126"/>
                <a:gd name="T49" fmla="*/ 2147483647 h 390"/>
                <a:gd name="T50" fmla="*/ 2147483647 w 126"/>
                <a:gd name="T51" fmla="*/ 2147483647 h 390"/>
                <a:gd name="T52" fmla="*/ 2147483647 w 126"/>
                <a:gd name="T53" fmla="*/ 2147483647 h 390"/>
                <a:gd name="T54" fmla="*/ 2147483647 w 126"/>
                <a:gd name="T55" fmla="*/ 2147483647 h 390"/>
                <a:gd name="T56" fmla="*/ 2147483647 w 126"/>
                <a:gd name="T57" fmla="*/ 2147483647 h 390"/>
                <a:gd name="T58" fmla="*/ 2147483647 w 126"/>
                <a:gd name="T59" fmla="*/ 2147483647 h 390"/>
                <a:gd name="T60" fmla="*/ 2147483647 w 126"/>
                <a:gd name="T61" fmla="*/ 2147483647 h 390"/>
                <a:gd name="T62" fmla="*/ 2147483647 w 126"/>
                <a:gd name="T63" fmla="*/ 2147483647 h 390"/>
                <a:gd name="T64" fmla="*/ 2147483647 w 126"/>
                <a:gd name="T65" fmla="*/ 2147483647 h 390"/>
                <a:gd name="T66" fmla="*/ 2147483647 w 126"/>
                <a:gd name="T67" fmla="*/ 2147483647 h 390"/>
                <a:gd name="T68" fmla="*/ 2147483647 w 126"/>
                <a:gd name="T69" fmla="*/ 2147483647 h 390"/>
                <a:gd name="T70" fmla="*/ 2147483647 w 126"/>
                <a:gd name="T71" fmla="*/ 2147483647 h 390"/>
                <a:gd name="T72" fmla="*/ 2147483647 w 126"/>
                <a:gd name="T73" fmla="*/ 2147483647 h 390"/>
                <a:gd name="T74" fmla="*/ 2147483647 w 126"/>
                <a:gd name="T75" fmla="*/ 2147483647 h 390"/>
                <a:gd name="T76" fmla="*/ 2147483647 w 126"/>
                <a:gd name="T77" fmla="*/ 2147483647 h 390"/>
                <a:gd name="T78" fmla="*/ 2147483647 w 126"/>
                <a:gd name="T79" fmla="*/ 2147483647 h 390"/>
                <a:gd name="T80" fmla="*/ 2147483647 w 126"/>
                <a:gd name="T81" fmla="*/ 2147483647 h 390"/>
                <a:gd name="T82" fmla="*/ 2147483647 w 126"/>
                <a:gd name="T83" fmla="*/ 2147483647 h 390"/>
                <a:gd name="T84" fmla="*/ 2147483647 w 126"/>
                <a:gd name="T85" fmla="*/ 2147483647 h 390"/>
                <a:gd name="T86" fmla="*/ 2147483647 w 126"/>
                <a:gd name="T87" fmla="*/ 2147483647 h 390"/>
                <a:gd name="T88" fmla="*/ 2147483647 w 126"/>
                <a:gd name="T89" fmla="*/ 2147483647 h 390"/>
                <a:gd name="T90" fmla="*/ 2147483647 w 126"/>
                <a:gd name="T91" fmla="*/ 2147483647 h 390"/>
                <a:gd name="T92" fmla="*/ 2147483647 w 126"/>
                <a:gd name="T93" fmla="*/ 2147483647 h 390"/>
                <a:gd name="T94" fmla="*/ 2147483647 w 126"/>
                <a:gd name="T95" fmla="*/ 2147483647 h 390"/>
                <a:gd name="T96" fmla="*/ 2147483647 w 126"/>
                <a:gd name="T97" fmla="*/ 2147483647 h 390"/>
                <a:gd name="T98" fmla="*/ 2147483647 w 126"/>
                <a:gd name="T99" fmla="*/ 2147483647 h 390"/>
                <a:gd name="T100" fmla="*/ 2147483647 w 126"/>
                <a:gd name="T101" fmla="*/ 2147483647 h 390"/>
                <a:gd name="T102" fmla="*/ 2147483647 w 126"/>
                <a:gd name="T103" fmla="*/ 2147483647 h 390"/>
                <a:gd name="T104" fmla="*/ 2147483647 w 126"/>
                <a:gd name="T105" fmla="*/ 2147483647 h 390"/>
                <a:gd name="T106" fmla="*/ 2147483647 w 126"/>
                <a:gd name="T107" fmla="*/ 2147483647 h 390"/>
                <a:gd name="T108" fmla="*/ 2147483647 w 126"/>
                <a:gd name="T109" fmla="*/ 2147483647 h 390"/>
                <a:gd name="T110" fmla="*/ 2147483647 w 126"/>
                <a:gd name="T111" fmla="*/ 2147483647 h 390"/>
                <a:gd name="T112" fmla="*/ 2147483647 w 126"/>
                <a:gd name="T113" fmla="*/ 2147483647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6"/>
                <a:gd name="T172" fmla="*/ 0 h 390"/>
                <a:gd name="T173" fmla="*/ 126 w 126"/>
                <a:gd name="T174" fmla="*/ 390 h 3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6" h="390">
                  <a:moveTo>
                    <a:pt x="99" y="48"/>
                  </a:moveTo>
                  <a:lnTo>
                    <a:pt x="97" y="59"/>
                  </a:lnTo>
                  <a:lnTo>
                    <a:pt x="96" y="70"/>
                  </a:lnTo>
                  <a:lnTo>
                    <a:pt x="94" y="76"/>
                  </a:lnTo>
                  <a:lnTo>
                    <a:pt x="94" y="84"/>
                  </a:lnTo>
                  <a:lnTo>
                    <a:pt x="92" y="89"/>
                  </a:lnTo>
                  <a:lnTo>
                    <a:pt x="92" y="95"/>
                  </a:lnTo>
                  <a:lnTo>
                    <a:pt x="88" y="105"/>
                  </a:lnTo>
                  <a:lnTo>
                    <a:pt x="86" y="116"/>
                  </a:lnTo>
                  <a:lnTo>
                    <a:pt x="84" y="126"/>
                  </a:lnTo>
                  <a:lnTo>
                    <a:pt x="82" y="137"/>
                  </a:lnTo>
                  <a:lnTo>
                    <a:pt x="77" y="146"/>
                  </a:lnTo>
                  <a:lnTo>
                    <a:pt x="73" y="154"/>
                  </a:lnTo>
                  <a:lnTo>
                    <a:pt x="69" y="164"/>
                  </a:lnTo>
                  <a:lnTo>
                    <a:pt x="65" y="173"/>
                  </a:lnTo>
                  <a:lnTo>
                    <a:pt x="61" y="181"/>
                  </a:lnTo>
                  <a:lnTo>
                    <a:pt x="58" y="190"/>
                  </a:lnTo>
                  <a:lnTo>
                    <a:pt x="54" y="198"/>
                  </a:lnTo>
                  <a:lnTo>
                    <a:pt x="50" y="205"/>
                  </a:lnTo>
                  <a:lnTo>
                    <a:pt x="46" y="213"/>
                  </a:lnTo>
                  <a:lnTo>
                    <a:pt x="42" y="221"/>
                  </a:lnTo>
                  <a:lnTo>
                    <a:pt x="37" y="228"/>
                  </a:lnTo>
                  <a:lnTo>
                    <a:pt x="35" y="236"/>
                  </a:lnTo>
                  <a:lnTo>
                    <a:pt x="29" y="241"/>
                  </a:lnTo>
                  <a:lnTo>
                    <a:pt x="27" y="251"/>
                  </a:lnTo>
                  <a:lnTo>
                    <a:pt x="23" y="257"/>
                  </a:lnTo>
                  <a:lnTo>
                    <a:pt x="19" y="264"/>
                  </a:lnTo>
                  <a:lnTo>
                    <a:pt x="16" y="270"/>
                  </a:lnTo>
                  <a:lnTo>
                    <a:pt x="14" y="278"/>
                  </a:lnTo>
                  <a:lnTo>
                    <a:pt x="10" y="283"/>
                  </a:lnTo>
                  <a:lnTo>
                    <a:pt x="8" y="291"/>
                  </a:lnTo>
                  <a:lnTo>
                    <a:pt x="6" y="297"/>
                  </a:lnTo>
                  <a:lnTo>
                    <a:pt x="4" y="304"/>
                  </a:lnTo>
                  <a:lnTo>
                    <a:pt x="2" y="312"/>
                  </a:lnTo>
                  <a:lnTo>
                    <a:pt x="2" y="319"/>
                  </a:lnTo>
                  <a:lnTo>
                    <a:pt x="0" y="325"/>
                  </a:lnTo>
                  <a:lnTo>
                    <a:pt x="0" y="331"/>
                  </a:lnTo>
                  <a:lnTo>
                    <a:pt x="0" y="337"/>
                  </a:lnTo>
                  <a:lnTo>
                    <a:pt x="2" y="342"/>
                  </a:lnTo>
                  <a:lnTo>
                    <a:pt x="8" y="352"/>
                  </a:lnTo>
                  <a:lnTo>
                    <a:pt x="16" y="359"/>
                  </a:lnTo>
                  <a:lnTo>
                    <a:pt x="25" y="367"/>
                  </a:lnTo>
                  <a:lnTo>
                    <a:pt x="37" y="373"/>
                  </a:lnTo>
                  <a:lnTo>
                    <a:pt x="42" y="375"/>
                  </a:lnTo>
                  <a:lnTo>
                    <a:pt x="48" y="378"/>
                  </a:lnTo>
                  <a:lnTo>
                    <a:pt x="54" y="380"/>
                  </a:lnTo>
                  <a:lnTo>
                    <a:pt x="59" y="382"/>
                  </a:lnTo>
                  <a:lnTo>
                    <a:pt x="71" y="384"/>
                  </a:lnTo>
                  <a:lnTo>
                    <a:pt x="84" y="386"/>
                  </a:lnTo>
                  <a:lnTo>
                    <a:pt x="94" y="388"/>
                  </a:lnTo>
                  <a:lnTo>
                    <a:pt x="105" y="390"/>
                  </a:lnTo>
                  <a:lnTo>
                    <a:pt x="113" y="390"/>
                  </a:lnTo>
                  <a:lnTo>
                    <a:pt x="120" y="390"/>
                  </a:lnTo>
                  <a:lnTo>
                    <a:pt x="124" y="390"/>
                  </a:lnTo>
                  <a:lnTo>
                    <a:pt x="126" y="390"/>
                  </a:lnTo>
                  <a:lnTo>
                    <a:pt x="124" y="390"/>
                  </a:lnTo>
                  <a:lnTo>
                    <a:pt x="122" y="390"/>
                  </a:lnTo>
                  <a:lnTo>
                    <a:pt x="118" y="388"/>
                  </a:lnTo>
                  <a:lnTo>
                    <a:pt x="113" y="386"/>
                  </a:lnTo>
                  <a:lnTo>
                    <a:pt x="105" y="384"/>
                  </a:lnTo>
                  <a:lnTo>
                    <a:pt x="97" y="382"/>
                  </a:lnTo>
                  <a:lnTo>
                    <a:pt x="90" y="378"/>
                  </a:lnTo>
                  <a:lnTo>
                    <a:pt x="82" y="376"/>
                  </a:lnTo>
                  <a:lnTo>
                    <a:pt x="73" y="371"/>
                  </a:lnTo>
                  <a:lnTo>
                    <a:pt x="65" y="367"/>
                  </a:lnTo>
                  <a:lnTo>
                    <a:pt x="56" y="359"/>
                  </a:lnTo>
                  <a:lnTo>
                    <a:pt x="50" y="354"/>
                  </a:lnTo>
                  <a:lnTo>
                    <a:pt x="42" y="346"/>
                  </a:lnTo>
                  <a:lnTo>
                    <a:pt x="37" y="338"/>
                  </a:lnTo>
                  <a:lnTo>
                    <a:pt x="33" y="329"/>
                  </a:lnTo>
                  <a:lnTo>
                    <a:pt x="31" y="319"/>
                  </a:lnTo>
                  <a:lnTo>
                    <a:pt x="29" y="308"/>
                  </a:lnTo>
                  <a:lnTo>
                    <a:pt x="29" y="297"/>
                  </a:lnTo>
                  <a:lnTo>
                    <a:pt x="31" y="283"/>
                  </a:lnTo>
                  <a:lnTo>
                    <a:pt x="35" y="274"/>
                  </a:lnTo>
                  <a:lnTo>
                    <a:pt x="37" y="266"/>
                  </a:lnTo>
                  <a:lnTo>
                    <a:pt x="38" y="260"/>
                  </a:lnTo>
                  <a:lnTo>
                    <a:pt x="42" y="255"/>
                  </a:lnTo>
                  <a:lnTo>
                    <a:pt x="44" y="249"/>
                  </a:lnTo>
                  <a:lnTo>
                    <a:pt x="52" y="238"/>
                  </a:lnTo>
                  <a:lnTo>
                    <a:pt x="59" y="226"/>
                  </a:lnTo>
                  <a:lnTo>
                    <a:pt x="63" y="219"/>
                  </a:lnTo>
                  <a:lnTo>
                    <a:pt x="65" y="213"/>
                  </a:lnTo>
                  <a:lnTo>
                    <a:pt x="71" y="205"/>
                  </a:lnTo>
                  <a:lnTo>
                    <a:pt x="75" y="202"/>
                  </a:lnTo>
                  <a:lnTo>
                    <a:pt x="78" y="194"/>
                  </a:lnTo>
                  <a:lnTo>
                    <a:pt x="82" y="188"/>
                  </a:lnTo>
                  <a:lnTo>
                    <a:pt x="86" y="181"/>
                  </a:lnTo>
                  <a:lnTo>
                    <a:pt x="90" y="175"/>
                  </a:lnTo>
                  <a:lnTo>
                    <a:pt x="94" y="169"/>
                  </a:lnTo>
                  <a:lnTo>
                    <a:pt x="97" y="162"/>
                  </a:lnTo>
                  <a:lnTo>
                    <a:pt x="99" y="156"/>
                  </a:lnTo>
                  <a:lnTo>
                    <a:pt x="103" y="150"/>
                  </a:lnTo>
                  <a:lnTo>
                    <a:pt x="105" y="143"/>
                  </a:lnTo>
                  <a:lnTo>
                    <a:pt x="109" y="139"/>
                  </a:lnTo>
                  <a:lnTo>
                    <a:pt x="113" y="131"/>
                  </a:lnTo>
                  <a:lnTo>
                    <a:pt x="115" y="126"/>
                  </a:lnTo>
                  <a:lnTo>
                    <a:pt x="116" y="120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20" y="99"/>
                  </a:lnTo>
                  <a:lnTo>
                    <a:pt x="120" y="88"/>
                  </a:lnTo>
                  <a:lnTo>
                    <a:pt x="120" y="78"/>
                  </a:lnTo>
                  <a:lnTo>
                    <a:pt x="118" y="65"/>
                  </a:lnTo>
                  <a:lnTo>
                    <a:pt x="118" y="55"/>
                  </a:lnTo>
                  <a:lnTo>
                    <a:pt x="115" y="46"/>
                  </a:lnTo>
                  <a:lnTo>
                    <a:pt x="113" y="38"/>
                  </a:lnTo>
                  <a:lnTo>
                    <a:pt x="109" y="29"/>
                  </a:lnTo>
                  <a:lnTo>
                    <a:pt x="105" y="21"/>
                  </a:lnTo>
                  <a:lnTo>
                    <a:pt x="101" y="15"/>
                  </a:lnTo>
                  <a:lnTo>
                    <a:pt x="99" y="11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6" name="Freeform 85"/>
            <p:cNvSpPr>
              <a:spLocks/>
            </p:cNvSpPr>
            <p:nvPr/>
          </p:nvSpPr>
          <p:spPr bwMode="auto">
            <a:xfrm>
              <a:off x="3086100" y="2036763"/>
              <a:ext cx="88900" cy="239713"/>
            </a:xfrm>
            <a:custGeom>
              <a:avLst/>
              <a:gdLst>
                <a:gd name="T0" fmla="*/ 2147483647 w 110"/>
                <a:gd name="T1" fmla="*/ 2147483647 h 303"/>
                <a:gd name="T2" fmla="*/ 2147483647 w 110"/>
                <a:gd name="T3" fmla="*/ 2147483647 h 303"/>
                <a:gd name="T4" fmla="*/ 2147483647 w 110"/>
                <a:gd name="T5" fmla="*/ 2147483647 h 303"/>
                <a:gd name="T6" fmla="*/ 2147483647 w 110"/>
                <a:gd name="T7" fmla="*/ 2147483647 h 303"/>
                <a:gd name="T8" fmla="*/ 2147483647 w 110"/>
                <a:gd name="T9" fmla="*/ 2147483647 h 303"/>
                <a:gd name="T10" fmla="*/ 2147483647 w 110"/>
                <a:gd name="T11" fmla="*/ 2147483647 h 303"/>
                <a:gd name="T12" fmla="*/ 2147483647 w 110"/>
                <a:gd name="T13" fmla="*/ 2147483647 h 303"/>
                <a:gd name="T14" fmla="*/ 2147483647 w 110"/>
                <a:gd name="T15" fmla="*/ 2147483647 h 303"/>
                <a:gd name="T16" fmla="*/ 2147483647 w 110"/>
                <a:gd name="T17" fmla="*/ 2147483647 h 303"/>
                <a:gd name="T18" fmla="*/ 2147483647 w 110"/>
                <a:gd name="T19" fmla="*/ 2147483647 h 303"/>
                <a:gd name="T20" fmla="*/ 2147483647 w 110"/>
                <a:gd name="T21" fmla="*/ 2147483647 h 303"/>
                <a:gd name="T22" fmla="*/ 2147483647 w 110"/>
                <a:gd name="T23" fmla="*/ 2147483647 h 303"/>
                <a:gd name="T24" fmla="*/ 2147483647 w 110"/>
                <a:gd name="T25" fmla="*/ 2147483647 h 303"/>
                <a:gd name="T26" fmla="*/ 2147483647 w 110"/>
                <a:gd name="T27" fmla="*/ 2147483647 h 303"/>
                <a:gd name="T28" fmla="*/ 2147483647 w 110"/>
                <a:gd name="T29" fmla="*/ 2147483647 h 303"/>
                <a:gd name="T30" fmla="*/ 2147483647 w 110"/>
                <a:gd name="T31" fmla="*/ 2147483647 h 303"/>
                <a:gd name="T32" fmla="*/ 2147483647 w 110"/>
                <a:gd name="T33" fmla="*/ 2147483647 h 303"/>
                <a:gd name="T34" fmla="*/ 2147483647 w 110"/>
                <a:gd name="T35" fmla="*/ 2147483647 h 303"/>
                <a:gd name="T36" fmla="*/ 2147483647 w 110"/>
                <a:gd name="T37" fmla="*/ 2147483647 h 303"/>
                <a:gd name="T38" fmla="*/ 2147483647 w 110"/>
                <a:gd name="T39" fmla="*/ 2147483647 h 303"/>
                <a:gd name="T40" fmla="*/ 2147483647 w 110"/>
                <a:gd name="T41" fmla="*/ 2147483647 h 303"/>
                <a:gd name="T42" fmla="*/ 2147483647 w 110"/>
                <a:gd name="T43" fmla="*/ 2147483647 h 303"/>
                <a:gd name="T44" fmla="*/ 2147483647 w 110"/>
                <a:gd name="T45" fmla="*/ 2147483647 h 303"/>
                <a:gd name="T46" fmla="*/ 2147483647 w 110"/>
                <a:gd name="T47" fmla="*/ 2147483647 h 303"/>
                <a:gd name="T48" fmla="*/ 2147483647 w 110"/>
                <a:gd name="T49" fmla="*/ 2147483647 h 303"/>
                <a:gd name="T50" fmla="*/ 2147483647 w 110"/>
                <a:gd name="T51" fmla="*/ 2147483647 h 303"/>
                <a:gd name="T52" fmla="*/ 2147483647 w 110"/>
                <a:gd name="T53" fmla="*/ 2147483647 h 303"/>
                <a:gd name="T54" fmla="*/ 2147483647 w 110"/>
                <a:gd name="T55" fmla="*/ 2147483647 h 303"/>
                <a:gd name="T56" fmla="*/ 2147483647 w 110"/>
                <a:gd name="T57" fmla="*/ 2147483647 h 303"/>
                <a:gd name="T58" fmla="*/ 2147483647 w 110"/>
                <a:gd name="T59" fmla="*/ 2147483647 h 303"/>
                <a:gd name="T60" fmla="*/ 2147483647 w 110"/>
                <a:gd name="T61" fmla="*/ 2147483647 h 303"/>
                <a:gd name="T62" fmla="*/ 2147483647 w 110"/>
                <a:gd name="T63" fmla="*/ 2147483647 h 303"/>
                <a:gd name="T64" fmla="*/ 2147483647 w 110"/>
                <a:gd name="T65" fmla="*/ 2147483647 h 303"/>
                <a:gd name="T66" fmla="*/ 2147483647 w 110"/>
                <a:gd name="T67" fmla="*/ 2147483647 h 303"/>
                <a:gd name="T68" fmla="*/ 2147483647 w 110"/>
                <a:gd name="T69" fmla="*/ 2147483647 h 303"/>
                <a:gd name="T70" fmla="*/ 2147483647 w 110"/>
                <a:gd name="T71" fmla="*/ 2147483647 h 303"/>
                <a:gd name="T72" fmla="*/ 2147483647 w 110"/>
                <a:gd name="T73" fmla="*/ 2147483647 h 303"/>
                <a:gd name="T74" fmla="*/ 2147483647 w 110"/>
                <a:gd name="T75" fmla="*/ 2147483647 h 303"/>
                <a:gd name="T76" fmla="*/ 2147483647 w 110"/>
                <a:gd name="T77" fmla="*/ 2147483647 h 303"/>
                <a:gd name="T78" fmla="*/ 2147483647 w 110"/>
                <a:gd name="T79" fmla="*/ 2147483647 h 303"/>
                <a:gd name="T80" fmla="*/ 2147483647 w 110"/>
                <a:gd name="T81" fmla="*/ 2147483647 h 303"/>
                <a:gd name="T82" fmla="*/ 0 w 110"/>
                <a:gd name="T83" fmla="*/ 2147483647 h 303"/>
                <a:gd name="T84" fmla="*/ 2147483647 w 110"/>
                <a:gd name="T85" fmla="*/ 2147483647 h 3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303"/>
                <a:gd name="T131" fmla="*/ 110 w 110"/>
                <a:gd name="T132" fmla="*/ 303 h 30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303">
                  <a:moveTo>
                    <a:pt x="7" y="299"/>
                  </a:moveTo>
                  <a:lnTo>
                    <a:pt x="17" y="291"/>
                  </a:lnTo>
                  <a:lnTo>
                    <a:pt x="28" y="286"/>
                  </a:lnTo>
                  <a:lnTo>
                    <a:pt x="38" y="280"/>
                  </a:lnTo>
                  <a:lnTo>
                    <a:pt x="47" y="274"/>
                  </a:lnTo>
                  <a:lnTo>
                    <a:pt x="55" y="267"/>
                  </a:lnTo>
                  <a:lnTo>
                    <a:pt x="63" y="261"/>
                  </a:lnTo>
                  <a:lnTo>
                    <a:pt x="68" y="255"/>
                  </a:lnTo>
                  <a:lnTo>
                    <a:pt x="74" y="249"/>
                  </a:lnTo>
                  <a:lnTo>
                    <a:pt x="78" y="242"/>
                  </a:lnTo>
                  <a:lnTo>
                    <a:pt x="82" y="234"/>
                  </a:lnTo>
                  <a:lnTo>
                    <a:pt x="82" y="229"/>
                  </a:lnTo>
                  <a:lnTo>
                    <a:pt x="83" y="221"/>
                  </a:lnTo>
                  <a:lnTo>
                    <a:pt x="82" y="213"/>
                  </a:lnTo>
                  <a:lnTo>
                    <a:pt x="80" y="206"/>
                  </a:lnTo>
                  <a:lnTo>
                    <a:pt x="74" y="196"/>
                  </a:lnTo>
                  <a:lnTo>
                    <a:pt x="68" y="189"/>
                  </a:lnTo>
                  <a:lnTo>
                    <a:pt x="61" y="179"/>
                  </a:lnTo>
                  <a:lnTo>
                    <a:pt x="53" y="170"/>
                  </a:lnTo>
                  <a:lnTo>
                    <a:pt x="47" y="160"/>
                  </a:lnTo>
                  <a:lnTo>
                    <a:pt x="42" y="151"/>
                  </a:lnTo>
                  <a:lnTo>
                    <a:pt x="36" y="141"/>
                  </a:lnTo>
                  <a:lnTo>
                    <a:pt x="30" y="132"/>
                  </a:lnTo>
                  <a:lnTo>
                    <a:pt x="25" y="120"/>
                  </a:lnTo>
                  <a:lnTo>
                    <a:pt x="21" y="113"/>
                  </a:lnTo>
                  <a:lnTo>
                    <a:pt x="17" y="103"/>
                  </a:lnTo>
                  <a:lnTo>
                    <a:pt x="13" y="92"/>
                  </a:lnTo>
                  <a:lnTo>
                    <a:pt x="9" y="84"/>
                  </a:lnTo>
                  <a:lnTo>
                    <a:pt x="7" y="76"/>
                  </a:lnTo>
                  <a:lnTo>
                    <a:pt x="6" y="69"/>
                  </a:lnTo>
                  <a:lnTo>
                    <a:pt x="4" y="61"/>
                  </a:lnTo>
                  <a:lnTo>
                    <a:pt x="4" y="5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9" y="25"/>
                  </a:lnTo>
                  <a:lnTo>
                    <a:pt x="13" y="16"/>
                  </a:lnTo>
                  <a:lnTo>
                    <a:pt x="19" y="10"/>
                  </a:lnTo>
                  <a:lnTo>
                    <a:pt x="26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0" y="21"/>
                  </a:lnTo>
                  <a:lnTo>
                    <a:pt x="30" y="33"/>
                  </a:lnTo>
                  <a:lnTo>
                    <a:pt x="32" y="42"/>
                  </a:lnTo>
                  <a:lnTo>
                    <a:pt x="34" y="54"/>
                  </a:lnTo>
                  <a:lnTo>
                    <a:pt x="36" y="63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8"/>
                  </a:lnTo>
                  <a:lnTo>
                    <a:pt x="40" y="94"/>
                  </a:lnTo>
                  <a:lnTo>
                    <a:pt x="44" y="99"/>
                  </a:lnTo>
                  <a:lnTo>
                    <a:pt x="45" y="111"/>
                  </a:lnTo>
                  <a:lnTo>
                    <a:pt x="51" y="122"/>
                  </a:lnTo>
                  <a:lnTo>
                    <a:pt x="57" y="133"/>
                  </a:lnTo>
                  <a:lnTo>
                    <a:pt x="63" y="143"/>
                  </a:lnTo>
                  <a:lnTo>
                    <a:pt x="66" y="151"/>
                  </a:lnTo>
                  <a:lnTo>
                    <a:pt x="72" y="160"/>
                  </a:lnTo>
                  <a:lnTo>
                    <a:pt x="78" y="166"/>
                  </a:lnTo>
                  <a:lnTo>
                    <a:pt x="83" y="171"/>
                  </a:lnTo>
                  <a:lnTo>
                    <a:pt x="87" y="177"/>
                  </a:lnTo>
                  <a:lnTo>
                    <a:pt x="93" y="185"/>
                  </a:lnTo>
                  <a:lnTo>
                    <a:pt x="97" y="190"/>
                  </a:lnTo>
                  <a:lnTo>
                    <a:pt x="101" y="196"/>
                  </a:lnTo>
                  <a:lnTo>
                    <a:pt x="106" y="204"/>
                  </a:lnTo>
                  <a:lnTo>
                    <a:pt x="110" y="213"/>
                  </a:lnTo>
                  <a:lnTo>
                    <a:pt x="110" y="223"/>
                  </a:lnTo>
                  <a:lnTo>
                    <a:pt x="110" y="234"/>
                  </a:lnTo>
                  <a:lnTo>
                    <a:pt x="106" y="238"/>
                  </a:lnTo>
                  <a:lnTo>
                    <a:pt x="101" y="246"/>
                  </a:lnTo>
                  <a:lnTo>
                    <a:pt x="93" y="251"/>
                  </a:lnTo>
                  <a:lnTo>
                    <a:pt x="85" y="259"/>
                  </a:lnTo>
                  <a:lnTo>
                    <a:pt x="74" y="265"/>
                  </a:lnTo>
                  <a:lnTo>
                    <a:pt x="63" y="270"/>
                  </a:lnTo>
                  <a:lnTo>
                    <a:pt x="51" y="278"/>
                  </a:lnTo>
                  <a:lnTo>
                    <a:pt x="40" y="284"/>
                  </a:lnTo>
                  <a:lnTo>
                    <a:pt x="28" y="289"/>
                  </a:lnTo>
                  <a:lnTo>
                    <a:pt x="21" y="295"/>
                  </a:lnTo>
                  <a:lnTo>
                    <a:pt x="11" y="297"/>
                  </a:lnTo>
                  <a:lnTo>
                    <a:pt x="6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2" y="301"/>
                  </a:lnTo>
                  <a:lnTo>
                    <a:pt x="7" y="2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7" name="Freeform 86"/>
            <p:cNvSpPr>
              <a:spLocks/>
            </p:cNvSpPr>
            <p:nvPr/>
          </p:nvSpPr>
          <p:spPr bwMode="auto">
            <a:xfrm>
              <a:off x="3063875" y="2249488"/>
              <a:ext cx="20637" cy="120650"/>
            </a:xfrm>
            <a:custGeom>
              <a:avLst/>
              <a:gdLst>
                <a:gd name="T0" fmla="*/ 0 w 25"/>
                <a:gd name="T1" fmla="*/ 2147483647 h 152"/>
                <a:gd name="T2" fmla="*/ 0 w 25"/>
                <a:gd name="T3" fmla="*/ 2147483647 h 152"/>
                <a:gd name="T4" fmla="*/ 0 w 25"/>
                <a:gd name="T5" fmla="*/ 2147483647 h 152"/>
                <a:gd name="T6" fmla="*/ 0 w 25"/>
                <a:gd name="T7" fmla="*/ 2147483647 h 152"/>
                <a:gd name="T8" fmla="*/ 0 w 25"/>
                <a:gd name="T9" fmla="*/ 2147483647 h 152"/>
                <a:gd name="T10" fmla="*/ 0 w 25"/>
                <a:gd name="T11" fmla="*/ 2147483647 h 152"/>
                <a:gd name="T12" fmla="*/ 2147483647 w 25"/>
                <a:gd name="T13" fmla="*/ 2147483647 h 152"/>
                <a:gd name="T14" fmla="*/ 2147483647 w 25"/>
                <a:gd name="T15" fmla="*/ 2147483647 h 152"/>
                <a:gd name="T16" fmla="*/ 2147483647 w 25"/>
                <a:gd name="T17" fmla="*/ 2147483647 h 152"/>
                <a:gd name="T18" fmla="*/ 2147483647 w 25"/>
                <a:gd name="T19" fmla="*/ 2147483647 h 152"/>
                <a:gd name="T20" fmla="*/ 2147483647 w 25"/>
                <a:gd name="T21" fmla="*/ 2147483647 h 152"/>
                <a:gd name="T22" fmla="*/ 2147483647 w 25"/>
                <a:gd name="T23" fmla="*/ 2147483647 h 152"/>
                <a:gd name="T24" fmla="*/ 2147483647 w 25"/>
                <a:gd name="T25" fmla="*/ 2147483647 h 152"/>
                <a:gd name="T26" fmla="*/ 2147483647 w 25"/>
                <a:gd name="T27" fmla="*/ 2147483647 h 152"/>
                <a:gd name="T28" fmla="*/ 2147483647 w 25"/>
                <a:gd name="T29" fmla="*/ 2147483647 h 152"/>
                <a:gd name="T30" fmla="*/ 2147483647 w 25"/>
                <a:gd name="T31" fmla="*/ 2147483647 h 152"/>
                <a:gd name="T32" fmla="*/ 2147483647 w 25"/>
                <a:gd name="T33" fmla="*/ 2147483647 h 152"/>
                <a:gd name="T34" fmla="*/ 2147483647 w 25"/>
                <a:gd name="T35" fmla="*/ 2147483647 h 152"/>
                <a:gd name="T36" fmla="*/ 2147483647 w 25"/>
                <a:gd name="T37" fmla="*/ 2147483647 h 152"/>
                <a:gd name="T38" fmla="*/ 2147483647 w 25"/>
                <a:gd name="T39" fmla="*/ 2147483647 h 152"/>
                <a:gd name="T40" fmla="*/ 2147483647 w 25"/>
                <a:gd name="T41" fmla="*/ 2147483647 h 152"/>
                <a:gd name="T42" fmla="*/ 2147483647 w 25"/>
                <a:gd name="T43" fmla="*/ 2147483647 h 152"/>
                <a:gd name="T44" fmla="*/ 2147483647 w 25"/>
                <a:gd name="T45" fmla="*/ 2147483647 h 152"/>
                <a:gd name="T46" fmla="*/ 2147483647 w 25"/>
                <a:gd name="T47" fmla="*/ 2147483647 h 152"/>
                <a:gd name="T48" fmla="*/ 2147483647 w 25"/>
                <a:gd name="T49" fmla="*/ 2147483647 h 152"/>
                <a:gd name="T50" fmla="*/ 2147483647 w 25"/>
                <a:gd name="T51" fmla="*/ 2147483647 h 152"/>
                <a:gd name="T52" fmla="*/ 2147483647 w 25"/>
                <a:gd name="T53" fmla="*/ 2147483647 h 152"/>
                <a:gd name="T54" fmla="*/ 2147483647 w 25"/>
                <a:gd name="T55" fmla="*/ 2147483647 h 152"/>
                <a:gd name="T56" fmla="*/ 2147483647 w 25"/>
                <a:gd name="T57" fmla="*/ 2147483647 h 152"/>
                <a:gd name="T58" fmla="*/ 2147483647 w 25"/>
                <a:gd name="T59" fmla="*/ 2147483647 h 152"/>
                <a:gd name="T60" fmla="*/ 2147483647 w 25"/>
                <a:gd name="T61" fmla="*/ 2147483647 h 152"/>
                <a:gd name="T62" fmla="*/ 2147483647 w 25"/>
                <a:gd name="T63" fmla="*/ 2147483647 h 152"/>
                <a:gd name="T64" fmla="*/ 2147483647 w 25"/>
                <a:gd name="T65" fmla="*/ 2147483647 h 152"/>
                <a:gd name="T66" fmla="*/ 2147483647 w 25"/>
                <a:gd name="T67" fmla="*/ 2147483647 h 152"/>
                <a:gd name="T68" fmla="*/ 2147483647 w 25"/>
                <a:gd name="T69" fmla="*/ 2147483647 h 152"/>
                <a:gd name="T70" fmla="*/ 2147483647 w 25"/>
                <a:gd name="T71" fmla="*/ 2147483647 h 152"/>
                <a:gd name="T72" fmla="*/ 2147483647 w 25"/>
                <a:gd name="T73" fmla="*/ 0 h 152"/>
                <a:gd name="T74" fmla="*/ 0 w 25"/>
                <a:gd name="T75" fmla="*/ 2147483647 h 152"/>
                <a:gd name="T76" fmla="*/ 0 w 25"/>
                <a:gd name="T77" fmla="*/ 2147483647 h 1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152"/>
                <a:gd name="T119" fmla="*/ 25 w 25"/>
                <a:gd name="T120" fmla="*/ 152 h 1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152">
                  <a:moveTo>
                    <a:pt x="0" y="23"/>
                  </a:moveTo>
                  <a:lnTo>
                    <a:pt x="0" y="35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2" y="73"/>
                  </a:lnTo>
                  <a:lnTo>
                    <a:pt x="2" y="78"/>
                  </a:lnTo>
                  <a:lnTo>
                    <a:pt x="2" y="84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2" y="103"/>
                  </a:lnTo>
                  <a:lnTo>
                    <a:pt x="2" y="109"/>
                  </a:lnTo>
                  <a:lnTo>
                    <a:pt x="2" y="114"/>
                  </a:lnTo>
                  <a:lnTo>
                    <a:pt x="2" y="122"/>
                  </a:lnTo>
                  <a:lnTo>
                    <a:pt x="2" y="132"/>
                  </a:lnTo>
                  <a:lnTo>
                    <a:pt x="2" y="139"/>
                  </a:lnTo>
                  <a:lnTo>
                    <a:pt x="4" y="147"/>
                  </a:lnTo>
                  <a:lnTo>
                    <a:pt x="4" y="151"/>
                  </a:lnTo>
                  <a:lnTo>
                    <a:pt x="4" y="152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12" y="141"/>
                  </a:lnTo>
                  <a:lnTo>
                    <a:pt x="12" y="132"/>
                  </a:lnTo>
                  <a:lnTo>
                    <a:pt x="16" y="120"/>
                  </a:lnTo>
                  <a:lnTo>
                    <a:pt x="16" y="109"/>
                  </a:lnTo>
                  <a:lnTo>
                    <a:pt x="17" y="97"/>
                  </a:lnTo>
                  <a:lnTo>
                    <a:pt x="17" y="86"/>
                  </a:lnTo>
                  <a:lnTo>
                    <a:pt x="21" y="75"/>
                  </a:lnTo>
                  <a:lnTo>
                    <a:pt x="21" y="63"/>
                  </a:lnTo>
                  <a:lnTo>
                    <a:pt x="23" y="52"/>
                  </a:lnTo>
                  <a:lnTo>
                    <a:pt x="23" y="40"/>
                  </a:lnTo>
                  <a:lnTo>
                    <a:pt x="23" y="31"/>
                  </a:lnTo>
                  <a:lnTo>
                    <a:pt x="23" y="21"/>
                  </a:lnTo>
                  <a:lnTo>
                    <a:pt x="25" y="16"/>
                  </a:lnTo>
                  <a:lnTo>
                    <a:pt x="25" y="8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Freeform 87"/>
            <p:cNvSpPr>
              <a:spLocks/>
            </p:cNvSpPr>
            <p:nvPr/>
          </p:nvSpPr>
          <p:spPr bwMode="auto">
            <a:xfrm>
              <a:off x="3041650" y="2162175"/>
              <a:ext cx="58737" cy="85725"/>
            </a:xfrm>
            <a:custGeom>
              <a:avLst/>
              <a:gdLst>
                <a:gd name="T0" fmla="*/ 2147483647 w 74"/>
                <a:gd name="T1" fmla="*/ 2147483647 h 109"/>
                <a:gd name="T2" fmla="*/ 2147483647 w 74"/>
                <a:gd name="T3" fmla="*/ 2147483647 h 109"/>
                <a:gd name="T4" fmla="*/ 2147483647 w 74"/>
                <a:gd name="T5" fmla="*/ 2147483647 h 109"/>
                <a:gd name="T6" fmla="*/ 2147483647 w 74"/>
                <a:gd name="T7" fmla="*/ 2147483647 h 109"/>
                <a:gd name="T8" fmla="*/ 2147483647 w 74"/>
                <a:gd name="T9" fmla="*/ 2147483647 h 109"/>
                <a:gd name="T10" fmla="*/ 2147483647 w 74"/>
                <a:gd name="T11" fmla="*/ 2147483647 h 109"/>
                <a:gd name="T12" fmla="*/ 2147483647 w 74"/>
                <a:gd name="T13" fmla="*/ 2147483647 h 109"/>
                <a:gd name="T14" fmla="*/ 2147483647 w 74"/>
                <a:gd name="T15" fmla="*/ 2147483647 h 109"/>
                <a:gd name="T16" fmla="*/ 2147483647 w 74"/>
                <a:gd name="T17" fmla="*/ 2147483647 h 109"/>
                <a:gd name="T18" fmla="*/ 0 w 74"/>
                <a:gd name="T19" fmla="*/ 2147483647 h 109"/>
                <a:gd name="T20" fmla="*/ 2147483647 w 74"/>
                <a:gd name="T21" fmla="*/ 2147483647 h 109"/>
                <a:gd name="T22" fmla="*/ 2147483647 w 74"/>
                <a:gd name="T23" fmla="*/ 2147483647 h 109"/>
                <a:gd name="T24" fmla="*/ 2147483647 w 74"/>
                <a:gd name="T25" fmla="*/ 2147483647 h 109"/>
                <a:gd name="T26" fmla="*/ 2147483647 w 74"/>
                <a:gd name="T27" fmla="*/ 2147483647 h 109"/>
                <a:gd name="T28" fmla="*/ 2147483647 w 74"/>
                <a:gd name="T29" fmla="*/ 2147483647 h 109"/>
                <a:gd name="T30" fmla="*/ 2147483647 w 74"/>
                <a:gd name="T31" fmla="*/ 2147483647 h 109"/>
                <a:gd name="T32" fmla="*/ 2147483647 w 74"/>
                <a:gd name="T33" fmla="*/ 2147483647 h 109"/>
                <a:gd name="T34" fmla="*/ 2147483647 w 74"/>
                <a:gd name="T35" fmla="*/ 2147483647 h 109"/>
                <a:gd name="T36" fmla="*/ 2147483647 w 74"/>
                <a:gd name="T37" fmla="*/ 2147483647 h 109"/>
                <a:gd name="T38" fmla="*/ 2147483647 w 74"/>
                <a:gd name="T39" fmla="*/ 2147483647 h 109"/>
                <a:gd name="T40" fmla="*/ 2147483647 w 74"/>
                <a:gd name="T41" fmla="*/ 2147483647 h 109"/>
                <a:gd name="T42" fmla="*/ 2147483647 w 74"/>
                <a:gd name="T43" fmla="*/ 2147483647 h 109"/>
                <a:gd name="T44" fmla="*/ 2147483647 w 74"/>
                <a:gd name="T45" fmla="*/ 2147483647 h 109"/>
                <a:gd name="T46" fmla="*/ 2147483647 w 74"/>
                <a:gd name="T47" fmla="*/ 2147483647 h 109"/>
                <a:gd name="T48" fmla="*/ 2147483647 w 74"/>
                <a:gd name="T49" fmla="*/ 2147483647 h 109"/>
                <a:gd name="T50" fmla="*/ 2147483647 w 74"/>
                <a:gd name="T51" fmla="*/ 2147483647 h 109"/>
                <a:gd name="T52" fmla="*/ 2147483647 w 74"/>
                <a:gd name="T53" fmla="*/ 2147483647 h 109"/>
                <a:gd name="T54" fmla="*/ 2147483647 w 74"/>
                <a:gd name="T55" fmla="*/ 2147483647 h 109"/>
                <a:gd name="T56" fmla="*/ 2147483647 w 74"/>
                <a:gd name="T57" fmla="*/ 2147483647 h 109"/>
                <a:gd name="T58" fmla="*/ 2147483647 w 74"/>
                <a:gd name="T59" fmla="*/ 2147483647 h 109"/>
                <a:gd name="T60" fmla="*/ 2147483647 w 74"/>
                <a:gd name="T61" fmla="*/ 2147483647 h 109"/>
                <a:gd name="T62" fmla="*/ 2147483647 w 74"/>
                <a:gd name="T63" fmla="*/ 2147483647 h 109"/>
                <a:gd name="T64" fmla="*/ 2147483647 w 74"/>
                <a:gd name="T65" fmla="*/ 2147483647 h 109"/>
                <a:gd name="T66" fmla="*/ 2147483647 w 74"/>
                <a:gd name="T67" fmla="*/ 2147483647 h 109"/>
                <a:gd name="T68" fmla="*/ 2147483647 w 74"/>
                <a:gd name="T69" fmla="*/ 2147483647 h 109"/>
                <a:gd name="T70" fmla="*/ 2147483647 w 74"/>
                <a:gd name="T71" fmla="*/ 0 h 109"/>
                <a:gd name="T72" fmla="*/ 2147483647 w 74"/>
                <a:gd name="T73" fmla="*/ 2147483647 h 109"/>
                <a:gd name="T74" fmla="*/ 2147483647 w 74"/>
                <a:gd name="T75" fmla="*/ 2147483647 h 109"/>
                <a:gd name="T76" fmla="*/ 2147483647 w 74"/>
                <a:gd name="T77" fmla="*/ 2147483647 h 109"/>
                <a:gd name="T78" fmla="*/ 2147483647 w 74"/>
                <a:gd name="T79" fmla="*/ 2147483647 h 109"/>
                <a:gd name="T80" fmla="*/ 2147483647 w 74"/>
                <a:gd name="T81" fmla="*/ 2147483647 h 109"/>
                <a:gd name="T82" fmla="*/ 2147483647 w 74"/>
                <a:gd name="T83" fmla="*/ 2147483647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"/>
                <a:gd name="T127" fmla="*/ 0 h 109"/>
                <a:gd name="T128" fmla="*/ 74 w 74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" h="109">
                  <a:moveTo>
                    <a:pt x="40" y="12"/>
                  </a:moveTo>
                  <a:lnTo>
                    <a:pt x="32" y="13"/>
                  </a:lnTo>
                  <a:lnTo>
                    <a:pt x="26" y="15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1" y="27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9" y="90"/>
                  </a:lnTo>
                  <a:lnTo>
                    <a:pt x="13" y="97"/>
                  </a:lnTo>
                  <a:lnTo>
                    <a:pt x="21" y="105"/>
                  </a:lnTo>
                  <a:lnTo>
                    <a:pt x="28" y="109"/>
                  </a:lnTo>
                  <a:lnTo>
                    <a:pt x="34" y="107"/>
                  </a:lnTo>
                  <a:lnTo>
                    <a:pt x="42" y="103"/>
                  </a:lnTo>
                  <a:lnTo>
                    <a:pt x="49" y="99"/>
                  </a:lnTo>
                  <a:lnTo>
                    <a:pt x="55" y="95"/>
                  </a:lnTo>
                  <a:lnTo>
                    <a:pt x="59" y="90"/>
                  </a:lnTo>
                  <a:lnTo>
                    <a:pt x="64" y="84"/>
                  </a:lnTo>
                  <a:lnTo>
                    <a:pt x="64" y="78"/>
                  </a:lnTo>
                  <a:lnTo>
                    <a:pt x="63" y="72"/>
                  </a:lnTo>
                  <a:lnTo>
                    <a:pt x="59" y="65"/>
                  </a:lnTo>
                  <a:lnTo>
                    <a:pt x="59" y="55"/>
                  </a:lnTo>
                  <a:lnTo>
                    <a:pt x="59" y="46"/>
                  </a:lnTo>
                  <a:lnTo>
                    <a:pt x="63" y="36"/>
                  </a:lnTo>
                  <a:lnTo>
                    <a:pt x="66" y="25"/>
                  </a:lnTo>
                  <a:lnTo>
                    <a:pt x="68" y="17"/>
                  </a:lnTo>
                  <a:lnTo>
                    <a:pt x="72" y="12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FFB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Freeform 88"/>
            <p:cNvSpPr>
              <a:spLocks/>
            </p:cNvSpPr>
            <p:nvPr/>
          </p:nvSpPr>
          <p:spPr bwMode="auto">
            <a:xfrm>
              <a:off x="2933700" y="2308225"/>
              <a:ext cx="261937" cy="107950"/>
            </a:xfrm>
            <a:custGeom>
              <a:avLst/>
              <a:gdLst>
                <a:gd name="T0" fmla="*/ 2147483647 w 329"/>
                <a:gd name="T1" fmla="*/ 2147483647 h 135"/>
                <a:gd name="T2" fmla="*/ 2147483647 w 329"/>
                <a:gd name="T3" fmla="*/ 2147483647 h 135"/>
                <a:gd name="T4" fmla="*/ 2147483647 w 329"/>
                <a:gd name="T5" fmla="*/ 2147483647 h 135"/>
                <a:gd name="T6" fmla="*/ 2147483647 w 329"/>
                <a:gd name="T7" fmla="*/ 2147483647 h 135"/>
                <a:gd name="T8" fmla="*/ 2147483647 w 329"/>
                <a:gd name="T9" fmla="*/ 2147483647 h 135"/>
                <a:gd name="T10" fmla="*/ 2147483647 w 329"/>
                <a:gd name="T11" fmla="*/ 2147483647 h 135"/>
                <a:gd name="T12" fmla="*/ 2147483647 w 329"/>
                <a:gd name="T13" fmla="*/ 2147483647 h 135"/>
                <a:gd name="T14" fmla="*/ 2147483647 w 329"/>
                <a:gd name="T15" fmla="*/ 2147483647 h 135"/>
                <a:gd name="T16" fmla="*/ 2147483647 w 329"/>
                <a:gd name="T17" fmla="*/ 2147483647 h 135"/>
                <a:gd name="T18" fmla="*/ 2147483647 w 329"/>
                <a:gd name="T19" fmla="*/ 2147483647 h 135"/>
                <a:gd name="T20" fmla="*/ 2147483647 w 329"/>
                <a:gd name="T21" fmla="*/ 2147483647 h 135"/>
                <a:gd name="T22" fmla="*/ 2147483647 w 329"/>
                <a:gd name="T23" fmla="*/ 2147483647 h 135"/>
                <a:gd name="T24" fmla="*/ 2147483647 w 329"/>
                <a:gd name="T25" fmla="*/ 2147483647 h 135"/>
                <a:gd name="T26" fmla="*/ 2147483647 w 329"/>
                <a:gd name="T27" fmla="*/ 2147483647 h 135"/>
                <a:gd name="T28" fmla="*/ 2147483647 w 329"/>
                <a:gd name="T29" fmla="*/ 2147483647 h 135"/>
                <a:gd name="T30" fmla="*/ 2147483647 w 329"/>
                <a:gd name="T31" fmla="*/ 2147483647 h 135"/>
                <a:gd name="T32" fmla="*/ 2147483647 w 329"/>
                <a:gd name="T33" fmla="*/ 2147483647 h 135"/>
                <a:gd name="T34" fmla="*/ 2147483647 w 329"/>
                <a:gd name="T35" fmla="*/ 2147483647 h 135"/>
                <a:gd name="T36" fmla="*/ 2147483647 w 329"/>
                <a:gd name="T37" fmla="*/ 2147483647 h 135"/>
                <a:gd name="T38" fmla="*/ 2147483647 w 329"/>
                <a:gd name="T39" fmla="*/ 2147483647 h 135"/>
                <a:gd name="T40" fmla="*/ 2147483647 w 329"/>
                <a:gd name="T41" fmla="*/ 2147483647 h 135"/>
                <a:gd name="T42" fmla="*/ 2147483647 w 329"/>
                <a:gd name="T43" fmla="*/ 2147483647 h 135"/>
                <a:gd name="T44" fmla="*/ 2147483647 w 329"/>
                <a:gd name="T45" fmla="*/ 2147483647 h 135"/>
                <a:gd name="T46" fmla="*/ 2147483647 w 329"/>
                <a:gd name="T47" fmla="*/ 2147483647 h 135"/>
                <a:gd name="T48" fmla="*/ 2147483647 w 329"/>
                <a:gd name="T49" fmla="*/ 2147483647 h 135"/>
                <a:gd name="T50" fmla="*/ 2147483647 w 329"/>
                <a:gd name="T51" fmla="*/ 2147483647 h 135"/>
                <a:gd name="T52" fmla="*/ 2147483647 w 329"/>
                <a:gd name="T53" fmla="*/ 2147483647 h 135"/>
                <a:gd name="T54" fmla="*/ 2147483647 w 329"/>
                <a:gd name="T55" fmla="*/ 2147483647 h 135"/>
                <a:gd name="T56" fmla="*/ 2147483647 w 329"/>
                <a:gd name="T57" fmla="*/ 0 h 135"/>
                <a:gd name="T58" fmla="*/ 2147483647 w 329"/>
                <a:gd name="T59" fmla="*/ 0 h 135"/>
                <a:gd name="T60" fmla="*/ 2147483647 w 329"/>
                <a:gd name="T61" fmla="*/ 0 h 135"/>
                <a:gd name="T62" fmla="*/ 2147483647 w 329"/>
                <a:gd name="T63" fmla="*/ 2147483647 h 135"/>
                <a:gd name="T64" fmla="*/ 2147483647 w 329"/>
                <a:gd name="T65" fmla="*/ 2147483647 h 135"/>
                <a:gd name="T66" fmla="*/ 2147483647 w 329"/>
                <a:gd name="T67" fmla="*/ 2147483647 h 135"/>
                <a:gd name="T68" fmla="*/ 2147483647 w 329"/>
                <a:gd name="T69" fmla="*/ 2147483647 h 135"/>
                <a:gd name="T70" fmla="*/ 2147483647 w 329"/>
                <a:gd name="T71" fmla="*/ 2147483647 h 135"/>
                <a:gd name="T72" fmla="*/ 2147483647 w 329"/>
                <a:gd name="T73" fmla="*/ 2147483647 h 135"/>
                <a:gd name="T74" fmla="*/ 2147483647 w 329"/>
                <a:gd name="T75" fmla="*/ 2147483647 h 135"/>
                <a:gd name="T76" fmla="*/ 2147483647 w 329"/>
                <a:gd name="T77" fmla="*/ 2147483647 h 135"/>
                <a:gd name="T78" fmla="*/ 2147483647 w 329"/>
                <a:gd name="T79" fmla="*/ 2147483647 h 135"/>
                <a:gd name="T80" fmla="*/ 2147483647 w 329"/>
                <a:gd name="T81" fmla="*/ 2147483647 h 135"/>
                <a:gd name="T82" fmla="*/ 2147483647 w 329"/>
                <a:gd name="T83" fmla="*/ 2147483647 h 135"/>
                <a:gd name="T84" fmla="*/ 2147483647 w 329"/>
                <a:gd name="T85" fmla="*/ 2147483647 h 135"/>
                <a:gd name="T86" fmla="*/ 2147483647 w 329"/>
                <a:gd name="T87" fmla="*/ 2147483647 h 135"/>
                <a:gd name="T88" fmla="*/ 2147483647 w 329"/>
                <a:gd name="T89" fmla="*/ 2147483647 h 135"/>
                <a:gd name="T90" fmla="*/ 2147483647 w 329"/>
                <a:gd name="T91" fmla="*/ 2147483647 h 135"/>
                <a:gd name="T92" fmla="*/ 2147483647 w 329"/>
                <a:gd name="T93" fmla="*/ 2147483647 h 135"/>
                <a:gd name="T94" fmla="*/ 2147483647 w 329"/>
                <a:gd name="T95" fmla="*/ 2147483647 h 135"/>
                <a:gd name="T96" fmla="*/ 2147483647 w 329"/>
                <a:gd name="T97" fmla="*/ 2147483647 h 135"/>
                <a:gd name="T98" fmla="*/ 2147483647 w 329"/>
                <a:gd name="T99" fmla="*/ 2147483647 h 135"/>
                <a:gd name="T100" fmla="*/ 2147483647 w 329"/>
                <a:gd name="T101" fmla="*/ 2147483647 h 135"/>
                <a:gd name="T102" fmla="*/ 2147483647 w 329"/>
                <a:gd name="T103" fmla="*/ 2147483647 h 135"/>
                <a:gd name="T104" fmla="*/ 2147483647 w 329"/>
                <a:gd name="T105" fmla="*/ 2147483647 h 135"/>
                <a:gd name="T106" fmla="*/ 2147483647 w 329"/>
                <a:gd name="T107" fmla="*/ 2147483647 h 135"/>
                <a:gd name="T108" fmla="*/ 2147483647 w 329"/>
                <a:gd name="T109" fmla="*/ 2147483647 h 135"/>
                <a:gd name="T110" fmla="*/ 2147483647 w 329"/>
                <a:gd name="T111" fmla="*/ 2147483647 h 135"/>
                <a:gd name="T112" fmla="*/ 2147483647 w 329"/>
                <a:gd name="T113" fmla="*/ 2147483647 h 135"/>
                <a:gd name="T114" fmla="*/ 2147483647 w 329"/>
                <a:gd name="T115" fmla="*/ 2147483647 h 135"/>
                <a:gd name="T116" fmla="*/ 2147483647 w 329"/>
                <a:gd name="T117" fmla="*/ 2147483647 h 135"/>
                <a:gd name="T118" fmla="*/ 0 w 329"/>
                <a:gd name="T119" fmla="*/ 2147483647 h 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9"/>
                <a:gd name="T181" fmla="*/ 0 h 135"/>
                <a:gd name="T182" fmla="*/ 329 w 329"/>
                <a:gd name="T183" fmla="*/ 135 h 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9" h="135">
                  <a:moveTo>
                    <a:pt x="0" y="51"/>
                  </a:moveTo>
                  <a:lnTo>
                    <a:pt x="4" y="62"/>
                  </a:lnTo>
                  <a:lnTo>
                    <a:pt x="9" y="74"/>
                  </a:lnTo>
                  <a:lnTo>
                    <a:pt x="15" y="83"/>
                  </a:lnTo>
                  <a:lnTo>
                    <a:pt x="25" y="93"/>
                  </a:lnTo>
                  <a:lnTo>
                    <a:pt x="32" y="100"/>
                  </a:lnTo>
                  <a:lnTo>
                    <a:pt x="42" y="108"/>
                  </a:lnTo>
                  <a:lnTo>
                    <a:pt x="51" y="114"/>
                  </a:lnTo>
                  <a:lnTo>
                    <a:pt x="64" y="121"/>
                  </a:lnTo>
                  <a:lnTo>
                    <a:pt x="74" y="123"/>
                  </a:lnTo>
                  <a:lnTo>
                    <a:pt x="87" y="129"/>
                  </a:lnTo>
                  <a:lnTo>
                    <a:pt x="93" y="129"/>
                  </a:lnTo>
                  <a:lnTo>
                    <a:pt x="101" y="131"/>
                  </a:lnTo>
                  <a:lnTo>
                    <a:pt x="106" y="131"/>
                  </a:lnTo>
                  <a:lnTo>
                    <a:pt x="114" y="133"/>
                  </a:lnTo>
                  <a:lnTo>
                    <a:pt x="120" y="133"/>
                  </a:lnTo>
                  <a:lnTo>
                    <a:pt x="127" y="133"/>
                  </a:lnTo>
                  <a:lnTo>
                    <a:pt x="133" y="133"/>
                  </a:lnTo>
                  <a:lnTo>
                    <a:pt x="139" y="135"/>
                  </a:lnTo>
                  <a:lnTo>
                    <a:pt x="146" y="135"/>
                  </a:lnTo>
                  <a:lnTo>
                    <a:pt x="154" y="135"/>
                  </a:lnTo>
                  <a:lnTo>
                    <a:pt x="160" y="135"/>
                  </a:lnTo>
                  <a:lnTo>
                    <a:pt x="167" y="135"/>
                  </a:lnTo>
                  <a:lnTo>
                    <a:pt x="175" y="133"/>
                  </a:lnTo>
                  <a:lnTo>
                    <a:pt x="180" y="133"/>
                  </a:lnTo>
                  <a:lnTo>
                    <a:pt x="188" y="131"/>
                  </a:lnTo>
                  <a:lnTo>
                    <a:pt x="194" y="131"/>
                  </a:lnTo>
                  <a:lnTo>
                    <a:pt x="201" y="129"/>
                  </a:lnTo>
                  <a:lnTo>
                    <a:pt x="207" y="127"/>
                  </a:lnTo>
                  <a:lnTo>
                    <a:pt x="215" y="125"/>
                  </a:lnTo>
                  <a:lnTo>
                    <a:pt x="220" y="125"/>
                  </a:lnTo>
                  <a:lnTo>
                    <a:pt x="226" y="123"/>
                  </a:lnTo>
                  <a:lnTo>
                    <a:pt x="232" y="121"/>
                  </a:lnTo>
                  <a:lnTo>
                    <a:pt x="237" y="119"/>
                  </a:lnTo>
                  <a:lnTo>
                    <a:pt x="245" y="117"/>
                  </a:lnTo>
                  <a:lnTo>
                    <a:pt x="256" y="114"/>
                  </a:lnTo>
                  <a:lnTo>
                    <a:pt x="268" y="110"/>
                  </a:lnTo>
                  <a:lnTo>
                    <a:pt x="277" y="104"/>
                  </a:lnTo>
                  <a:lnTo>
                    <a:pt x="287" y="98"/>
                  </a:lnTo>
                  <a:lnTo>
                    <a:pt x="294" y="93"/>
                  </a:lnTo>
                  <a:lnTo>
                    <a:pt x="304" y="89"/>
                  </a:lnTo>
                  <a:lnTo>
                    <a:pt x="310" y="81"/>
                  </a:lnTo>
                  <a:lnTo>
                    <a:pt x="315" y="76"/>
                  </a:lnTo>
                  <a:lnTo>
                    <a:pt x="321" y="72"/>
                  </a:lnTo>
                  <a:lnTo>
                    <a:pt x="325" y="66"/>
                  </a:lnTo>
                  <a:lnTo>
                    <a:pt x="327" y="58"/>
                  </a:lnTo>
                  <a:lnTo>
                    <a:pt x="329" y="53"/>
                  </a:lnTo>
                  <a:lnTo>
                    <a:pt x="329" y="47"/>
                  </a:lnTo>
                  <a:lnTo>
                    <a:pt x="329" y="43"/>
                  </a:lnTo>
                  <a:lnTo>
                    <a:pt x="327" y="34"/>
                  </a:lnTo>
                  <a:lnTo>
                    <a:pt x="323" y="26"/>
                  </a:lnTo>
                  <a:lnTo>
                    <a:pt x="315" y="19"/>
                  </a:lnTo>
                  <a:lnTo>
                    <a:pt x="310" y="15"/>
                  </a:lnTo>
                  <a:lnTo>
                    <a:pt x="302" y="11"/>
                  </a:lnTo>
                  <a:lnTo>
                    <a:pt x="294" y="7"/>
                  </a:lnTo>
                  <a:lnTo>
                    <a:pt x="285" y="3"/>
                  </a:lnTo>
                  <a:lnTo>
                    <a:pt x="275" y="1"/>
                  </a:lnTo>
                  <a:lnTo>
                    <a:pt x="266" y="0"/>
                  </a:lnTo>
                  <a:lnTo>
                    <a:pt x="258" y="0"/>
                  </a:lnTo>
                  <a:lnTo>
                    <a:pt x="253" y="0"/>
                  </a:lnTo>
                  <a:lnTo>
                    <a:pt x="249" y="0"/>
                  </a:lnTo>
                  <a:lnTo>
                    <a:pt x="243" y="0"/>
                  </a:lnTo>
                  <a:lnTo>
                    <a:pt x="245" y="0"/>
                  </a:lnTo>
                  <a:lnTo>
                    <a:pt x="253" y="3"/>
                  </a:lnTo>
                  <a:lnTo>
                    <a:pt x="256" y="5"/>
                  </a:lnTo>
                  <a:lnTo>
                    <a:pt x="264" y="9"/>
                  </a:lnTo>
                  <a:lnTo>
                    <a:pt x="270" y="13"/>
                  </a:lnTo>
                  <a:lnTo>
                    <a:pt x="275" y="17"/>
                  </a:lnTo>
                  <a:lnTo>
                    <a:pt x="287" y="26"/>
                  </a:lnTo>
                  <a:lnTo>
                    <a:pt x="296" y="38"/>
                  </a:lnTo>
                  <a:lnTo>
                    <a:pt x="298" y="43"/>
                  </a:lnTo>
                  <a:lnTo>
                    <a:pt x="302" y="49"/>
                  </a:lnTo>
                  <a:lnTo>
                    <a:pt x="302" y="57"/>
                  </a:lnTo>
                  <a:lnTo>
                    <a:pt x="304" y="62"/>
                  </a:lnTo>
                  <a:lnTo>
                    <a:pt x="300" y="68"/>
                  </a:lnTo>
                  <a:lnTo>
                    <a:pt x="294" y="76"/>
                  </a:lnTo>
                  <a:lnTo>
                    <a:pt x="287" y="81"/>
                  </a:lnTo>
                  <a:lnTo>
                    <a:pt x="277" y="87"/>
                  </a:lnTo>
                  <a:lnTo>
                    <a:pt x="270" y="89"/>
                  </a:lnTo>
                  <a:lnTo>
                    <a:pt x="264" y="91"/>
                  </a:lnTo>
                  <a:lnTo>
                    <a:pt x="256" y="93"/>
                  </a:lnTo>
                  <a:lnTo>
                    <a:pt x="249" y="96"/>
                  </a:lnTo>
                  <a:lnTo>
                    <a:pt x="241" y="96"/>
                  </a:lnTo>
                  <a:lnTo>
                    <a:pt x="234" y="100"/>
                  </a:lnTo>
                  <a:lnTo>
                    <a:pt x="226" y="102"/>
                  </a:lnTo>
                  <a:lnTo>
                    <a:pt x="218" y="104"/>
                  </a:lnTo>
                  <a:lnTo>
                    <a:pt x="209" y="104"/>
                  </a:lnTo>
                  <a:lnTo>
                    <a:pt x="201" y="106"/>
                  </a:lnTo>
                  <a:lnTo>
                    <a:pt x="192" y="108"/>
                  </a:lnTo>
                  <a:lnTo>
                    <a:pt x="184" y="108"/>
                  </a:lnTo>
                  <a:lnTo>
                    <a:pt x="175" y="108"/>
                  </a:lnTo>
                  <a:lnTo>
                    <a:pt x="167" y="110"/>
                  </a:lnTo>
                  <a:lnTo>
                    <a:pt x="158" y="110"/>
                  </a:lnTo>
                  <a:lnTo>
                    <a:pt x="150" y="110"/>
                  </a:lnTo>
                  <a:lnTo>
                    <a:pt x="141" y="110"/>
                  </a:lnTo>
                  <a:lnTo>
                    <a:pt x="133" y="110"/>
                  </a:lnTo>
                  <a:lnTo>
                    <a:pt x="123" y="108"/>
                  </a:lnTo>
                  <a:lnTo>
                    <a:pt x="118" y="108"/>
                  </a:lnTo>
                  <a:lnTo>
                    <a:pt x="110" y="104"/>
                  </a:lnTo>
                  <a:lnTo>
                    <a:pt x="104" y="104"/>
                  </a:lnTo>
                  <a:lnTo>
                    <a:pt x="99" y="102"/>
                  </a:lnTo>
                  <a:lnTo>
                    <a:pt x="93" y="102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4" y="93"/>
                  </a:lnTo>
                  <a:lnTo>
                    <a:pt x="72" y="89"/>
                  </a:lnTo>
                  <a:lnTo>
                    <a:pt x="64" y="83"/>
                  </a:lnTo>
                  <a:lnTo>
                    <a:pt x="61" y="77"/>
                  </a:lnTo>
                  <a:lnTo>
                    <a:pt x="57" y="72"/>
                  </a:lnTo>
                  <a:lnTo>
                    <a:pt x="53" y="64"/>
                  </a:lnTo>
                  <a:lnTo>
                    <a:pt x="53" y="58"/>
                  </a:lnTo>
                  <a:lnTo>
                    <a:pt x="53" y="51"/>
                  </a:lnTo>
                  <a:lnTo>
                    <a:pt x="53" y="45"/>
                  </a:lnTo>
                  <a:lnTo>
                    <a:pt x="53" y="38"/>
                  </a:lnTo>
                  <a:lnTo>
                    <a:pt x="53" y="32"/>
                  </a:lnTo>
                  <a:lnTo>
                    <a:pt x="57" y="30"/>
                  </a:lnTo>
                  <a:lnTo>
                    <a:pt x="59" y="22"/>
                  </a:lnTo>
                  <a:lnTo>
                    <a:pt x="61" y="2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Freeform 89"/>
            <p:cNvSpPr>
              <a:spLocks/>
            </p:cNvSpPr>
            <p:nvPr/>
          </p:nvSpPr>
          <p:spPr bwMode="auto">
            <a:xfrm>
              <a:off x="2846388" y="2386013"/>
              <a:ext cx="93662" cy="127000"/>
            </a:xfrm>
            <a:custGeom>
              <a:avLst/>
              <a:gdLst>
                <a:gd name="T0" fmla="*/ 2147483647 w 117"/>
                <a:gd name="T1" fmla="*/ 0 h 160"/>
                <a:gd name="T2" fmla="*/ 2147483647 w 117"/>
                <a:gd name="T3" fmla="*/ 2147483647 h 160"/>
                <a:gd name="T4" fmla="*/ 2147483647 w 117"/>
                <a:gd name="T5" fmla="*/ 2147483647 h 160"/>
                <a:gd name="T6" fmla="*/ 2147483647 w 117"/>
                <a:gd name="T7" fmla="*/ 2147483647 h 160"/>
                <a:gd name="T8" fmla="*/ 2147483647 w 117"/>
                <a:gd name="T9" fmla="*/ 2147483647 h 160"/>
                <a:gd name="T10" fmla="*/ 2147483647 w 117"/>
                <a:gd name="T11" fmla="*/ 2147483647 h 160"/>
                <a:gd name="T12" fmla="*/ 2147483647 w 117"/>
                <a:gd name="T13" fmla="*/ 2147483647 h 160"/>
                <a:gd name="T14" fmla="*/ 2147483647 w 117"/>
                <a:gd name="T15" fmla="*/ 2147483647 h 160"/>
                <a:gd name="T16" fmla="*/ 2147483647 w 117"/>
                <a:gd name="T17" fmla="*/ 2147483647 h 160"/>
                <a:gd name="T18" fmla="*/ 2147483647 w 117"/>
                <a:gd name="T19" fmla="*/ 2147483647 h 160"/>
                <a:gd name="T20" fmla="*/ 2147483647 w 117"/>
                <a:gd name="T21" fmla="*/ 2147483647 h 160"/>
                <a:gd name="T22" fmla="*/ 2147483647 w 117"/>
                <a:gd name="T23" fmla="*/ 2147483647 h 160"/>
                <a:gd name="T24" fmla="*/ 2147483647 w 117"/>
                <a:gd name="T25" fmla="*/ 2147483647 h 160"/>
                <a:gd name="T26" fmla="*/ 2147483647 w 117"/>
                <a:gd name="T27" fmla="*/ 2147483647 h 160"/>
                <a:gd name="T28" fmla="*/ 2147483647 w 117"/>
                <a:gd name="T29" fmla="*/ 2147483647 h 160"/>
                <a:gd name="T30" fmla="*/ 2147483647 w 117"/>
                <a:gd name="T31" fmla="*/ 2147483647 h 160"/>
                <a:gd name="T32" fmla="*/ 2147483647 w 117"/>
                <a:gd name="T33" fmla="*/ 2147483647 h 160"/>
                <a:gd name="T34" fmla="*/ 2147483647 w 117"/>
                <a:gd name="T35" fmla="*/ 2147483647 h 160"/>
                <a:gd name="T36" fmla="*/ 2147483647 w 117"/>
                <a:gd name="T37" fmla="*/ 2147483647 h 160"/>
                <a:gd name="T38" fmla="*/ 2147483647 w 117"/>
                <a:gd name="T39" fmla="*/ 2147483647 h 160"/>
                <a:gd name="T40" fmla="*/ 2147483647 w 117"/>
                <a:gd name="T41" fmla="*/ 2147483647 h 160"/>
                <a:gd name="T42" fmla="*/ 2147483647 w 117"/>
                <a:gd name="T43" fmla="*/ 2147483647 h 160"/>
                <a:gd name="T44" fmla="*/ 2147483647 w 117"/>
                <a:gd name="T45" fmla="*/ 2147483647 h 160"/>
                <a:gd name="T46" fmla="*/ 0 w 117"/>
                <a:gd name="T47" fmla="*/ 2147483647 h 160"/>
                <a:gd name="T48" fmla="*/ 2147483647 w 117"/>
                <a:gd name="T49" fmla="*/ 2147483647 h 160"/>
                <a:gd name="T50" fmla="*/ 2147483647 w 117"/>
                <a:gd name="T51" fmla="*/ 2147483647 h 160"/>
                <a:gd name="T52" fmla="*/ 2147483647 w 117"/>
                <a:gd name="T53" fmla="*/ 2147483647 h 160"/>
                <a:gd name="T54" fmla="*/ 2147483647 w 117"/>
                <a:gd name="T55" fmla="*/ 2147483647 h 160"/>
                <a:gd name="T56" fmla="*/ 2147483647 w 117"/>
                <a:gd name="T57" fmla="*/ 2147483647 h 160"/>
                <a:gd name="T58" fmla="*/ 2147483647 w 117"/>
                <a:gd name="T59" fmla="*/ 2147483647 h 160"/>
                <a:gd name="T60" fmla="*/ 2147483647 w 117"/>
                <a:gd name="T61" fmla="*/ 2147483647 h 160"/>
                <a:gd name="T62" fmla="*/ 2147483647 w 117"/>
                <a:gd name="T63" fmla="*/ 2147483647 h 160"/>
                <a:gd name="T64" fmla="*/ 2147483647 w 117"/>
                <a:gd name="T65" fmla="*/ 2147483647 h 160"/>
                <a:gd name="T66" fmla="*/ 2147483647 w 117"/>
                <a:gd name="T67" fmla="*/ 2147483647 h 160"/>
                <a:gd name="T68" fmla="*/ 2147483647 w 117"/>
                <a:gd name="T69" fmla="*/ 2147483647 h 160"/>
                <a:gd name="T70" fmla="*/ 2147483647 w 117"/>
                <a:gd name="T71" fmla="*/ 2147483647 h 160"/>
                <a:gd name="T72" fmla="*/ 2147483647 w 117"/>
                <a:gd name="T73" fmla="*/ 2147483647 h 160"/>
                <a:gd name="T74" fmla="*/ 2147483647 w 117"/>
                <a:gd name="T75" fmla="*/ 2147483647 h 160"/>
                <a:gd name="T76" fmla="*/ 2147483647 w 117"/>
                <a:gd name="T77" fmla="*/ 2147483647 h 160"/>
                <a:gd name="T78" fmla="*/ 2147483647 w 117"/>
                <a:gd name="T79" fmla="*/ 2147483647 h 160"/>
                <a:gd name="T80" fmla="*/ 2147483647 w 117"/>
                <a:gd name="T81" fmla="*/ 2147483647 h 160"/>
                <a:gd name="T82" fmla="*/ 2147483647 w 117"/>
                <a:gd name="T83" fmla="*/ 0 h 160"/>
                <a:gd name="T84" fmla="*/ 2147483647 w 117"/>
                <a:gd name="T85" fmla="*/ 0 h 1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60"/>
                <a:gd name="T131" fmla="*/ 117 w 117"/>
                <a:gd name="T132" fmla="*/ 160 h 1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60">
                  <a:moveTo>
                    <a:pt x="85" y="0"/>
                  </a:moveTo>
                  <a:lnTo>
                    <a:pt x="81" y="6"/>
                  </a:lnTo>
                  <a:lnTo>
                    <a:pt x="78" y="14"/>
                  </a:lnTo>
                  <a:lnTo>
                    <a:pt x="74" y="19"/>
                  </a:lnTo>
                  <a:lnTo>
                    <a:pt x="70" y="27"/>
                  </a:lnTo>
                  <a:lnTo>
                    <a:pt x="66" y="33"/>
                  </a:lnTo>
                  <a:lnTo>
                    <a:pt x="62" y="40"/>
                  </a:lnTo>
                  <a:lnTo>
                    <a:pt x="59" y="48"/>
                  </a:lnTo>
                  <a:lnTo>
                    <a:pt x="55" y="56"/>
                  </a:lnTo>
                  <a:lnTo>
                    <a:pt x="49" y="63"/>
                  </a:lnTo>
                  <a:lnTo>
                    <a:pt x="45" y="71"/>
                  </a:lnTo>
                  <a:lnTo>
                    <a:pt x="41" y="78"/>
                  </a:lnTo>
                  <a:lnTo>
                    <a:pt x="38" y="86"/>
                  </a:lnTo>
                  <a:lnTo>
                    <a:pt x="34" y="92"/>
                  </a:lnTo>
                  <a:lnTo>
                    <a:pt x="28" y="99"/>
                  </a:lnTo>
                  <a:lnTo>
                    <a:pt x="26" y="107"/>
                  </a:lnTo>
                  <a:lnTo>
                    <a:pt x="22" y="115"/>
                  </a:lnTo>
                  <a:lnTo>
                    <a:pt x="19" y="120"/>
                  </a:lnTo>
                  <a:lnTo>
                    <a:pt x="15" y="126"/>
                  </a:lnTo>
                  <a:lnTo>
                    <a:pt x="11" y="132"/>
                  </a:lnTo>
                  <a:lnTo>
                    <a:pt x="9" y="137"/>
                  </a:lnTo>
                  <a:lnTo>
                    <a:pt x="3" y="147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7" y="156"/>
                  </a:lnTo>
                  <a:lnTo>
                    <a:pt x="13" y="149"/>
                  </a:lnTo>
                  <a:lnTo>
                    <a:pt x="21" y="141"/>
                  </a:lnTo>
                  <a:lnTo>
                    <a:pt x="26" y="132"/>
                  </a:lnTo>
                  <a:lnTo>
                    <a:pt x="36" y="122"/>
                  </a:lnTo>
                  <a:lnTo>
                    <a:pt x="45" y="111"/>
                  </a:lnTo>
                  <a:lnTo>
                    <a:pt x="55" y="99"/>
                  </a:lnTo>
                  <a:lnTo>
                    <a:pt x="64" y="88"/>
                  </a:lnTo>
                  <a:lnTo>
                    <a:pt x="74" y="78"/>
                  </a:lnTo>
                  <a:lnTo>
                    <a:pt x="81" y="67"/>
                  </a:lnTo>
                  <a:lnTo>
                    <a:pt x="91" y="58"/>
                  </a:lnTo>
                  <a:lnTo>
                    <a:pt x="97" y="48"/>
                  </a:lnTo>
                  <a:lnTo>
                    <a:pt x="104" y="40"/>
                  </a:lnTo>
                  <a:lnTo>
                    <a:pt x="110" y="33"/>
                  </a:lnTo>
                  <a:lnTo>
                    <a:pt x="114" y="27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1" name="Freeform 90"/>
            <p:cNvSpPr>
              <a:spLocks/>
            </p:cNvSpPr>
            <p:nvPr/>
          </p:nvSpPr>
          <p:spPr bwMode="auto">
            <a:xfrm>
              <a:off x="2879725" y="2505075"/>
              <a:ext cx="358775" cy="65088"/>
            </a:xfrm>
            <a:custGeom>
              <a:avLst/>
              <a:gdLst>
                <a:gd name="T0" fmla="*/ 2147483647 w 453"/>
                <a:gd name="T1" fmla="*/ 2147483647 h 81"/>
                <a:gd name="T2" fmla="*/ 2147483647 w 453"/>
                <a:gd name="T3" fmla="*/ 2147483647 h 81"/>
                <a:gd name="T4" fmla="*/ 2147483647 w 453"/>
                <a:gd name="T5" fmla="*/ 2147483647 h 81"/>
                <a:gd name="T6" fmla="*/ 2147483647 w 453"/>
                <a:gd name="T7" fmla="*/ 2147483647 h 81"/>
                <a:gd name="T8" fmla="*/ 2147483647 w 453"/>
                <a:gd name="T9" fmla="*/ 2147483647 h 81"/>
                <a:gd name="T10" fmla="*/ 2147483647 w 453"/>
                <a:gd name="T11" fmla="*/ 2147483647 h 81"/>
                <a:gd name="T12" fmla="*/ 2147483647 w 453"/>
                <a:gd name="T13" fmla="*/ 2147483647 h 81"/>
                <a:gd name="T14" fmla="*/ 2147483647 w 453"/>
                <a:gd name="T15" fmla="*/ 2147483647 h 81"/>
                <a:gd name="T16" fmla="*/ 2147483647 w 453"/>
                <a:gd name="T17" fmla="*/ 2147483647 h 81"/>
                <a:gd name="T18" fmla="*/ 2147483647 w 453"/>
                <a:gd name="T19" fmla="*/ 2147483647 h 81"/>
                <a:gd name="T20" fmla="*/ 2147483647 w 453"/>
                <a:gd name="T21" fmla="*/ 2147483647 h 81"/>
                <a:gd name="T22" fmla="*/ 2147483647 w 453"/>
                <a:gd name="T23" fmla="*/ 2147483647 h 81"/>
                <a:gd name="T24" fmla="*/ 2147483647 w 453"/>
                <a:gd name="T25" fmla="*/ 2147483647 h 81"/>
                <a:gd name="T26" fmla="*/ 2147483647 w 453"/>
                <a:gd name="T27" fmla="*/ 2147483647 h 81"/>
                <a:gd name="T28" fmla="*/ 2147483647 w 453"/>
                <a:gd name="T29" fmla="*/ 2147483647 h 81"/>
                <a:gd name="T30" fmla="*/ 2147483647 w 453"/>
                <a:gd name="T31" fmla="*/ 2147483647 h 81"/>
                <a:gd name="T32" fmla="*/ 2147483647 w 453"/>
                <a:gd name="T33" fmla="*/ 2147483647 h 81"/>
                <a:gd name="T34" fmla="*/ 2147483647 w 453"/>
                <a:gd name="T35" fmla="*/ 2147483647 h 81"/>
                <a:gd name="T36" fmla="*/ 2147483647 w 453"/>
                <a:gd name="T37" fmla="*/ 2147483647 h 81"/>
                <a:gd name="T38" fmla="*/ 2147483647 w 453"/>
                <a:gd name="T39" fmla="*/ 2147483647 h 81"/>
                <a:gd name="T40" fmla="*/ 2147483647 w 453"/>
                <a:gd name="T41" fmla="*/ 2147483647 h 81"/>
                <a:gd name="T42" fmla="*/ 2147483647 w 453"/>
                <a:gd name="T43" fmla="*/ 2147483647 h 81"/>
                <a:gd name="T44" fmla="*/ 2147483647 w 453"/>
                <a:gd name="T45" fmla="*/ 2147483647 h 81"/>
                <a:gd name="T46" fmla="*/ 2147483647 w 453"/>
                <a:gd name="T47" fmla="*/ 2147483647 h 81"/>
                <a:gd name="T48" fmla="*/ 2147483647 w 453"/>
                <a:gd name="T49" fmla="*/ 2147483647 h 81"/>
                <a:gd name="T50" fmla="*/ 2147483647 w 453"/>
                <a:gd name="T51" fmla="*/ 2147483647 h 81"/>
                <a:gd name="T52" fmla="*/ 2147483647 w 453"/>
                <a:gd name="T53" fmla="*/ 2147483647 h 81"/>
                <a:gd name="T54" fmla="*/ 2147483647 w 453"/>
                <a:gd name="T55" fmla="*/ 2147483647 h 81"/>
                <a:gd name="T56" fmla="*/ 2147483647 w 453"/>
                <a:gd name="T57" fmla="*/ 2147483647 h 81"/>
                <a:gd name="T58" fmla="*/ 2147483647 w 453"/>
                <a:gd name="T59" fmla="*/ 2147483647 h 81"/>
                <a:gd name="T60" fmla="*/ 2147483647 w 453"/>
                <a:gd name="T61" fmla="*/ 2147483647 h 81"/>
                <a:gd name="T62" fmla="*/ 2147483647 w 453"/>
                <a:gd name="T63" fmla="*/ 2147483647 h 81"/>
                <a:gd name="T64" fmla="*/ 2147483647 w 453"/>
                <a:gd name="T65" fmla="*/ 2147483647 h 81"/>
                <a:gd name="T66" fmla="*/ 2147483647 w 453"/>
                <a:gd name="T67" fmla="*/ 2147483647 h 81"/>
                <a:gd name="T68" fmla="*/ 2147483647 w 453"/>
                <a:gd name="T69" fmla="*/ 2147483647 h 81"/>
                <a:gd name="T70" fmla="*/ 2147483647 w 453"/>
                <a:gd name="T71" fmla="*/ 2147483647 h 81"/>
                <a:gd name="T72" fmla="*/ 2147483647 w 453"/>
                <a:gd name="T73" fmla="*/ 2147483647 h 81"/>
                <a:gd name="T74" fmla="*/ 2147483647 w 453"/>
                <a:gd name="T75" fmla="*/ 2147483647 h 81"/>
                <a:gd name="T76" fmla="*/ 2147483647 w 453"/>
                <a:gd name="T77" fmla="*/ 2147483647 h 81"/>
                <a:gd name="T78" fmla="*/ 2147483647 w 453"/>
                <a:gd name="T79" fmla="*/ 2147483647 h 81"/>
                <a:gd name="T80" fmla="*/ 2147483647 w 453"/>
                <a:gd name="T81" fmla="*/ 2147483647 h 81"/>
                <a:gd name="T82" fmla="*/ 2147483647 w 453"/>
                <a:gd name="T83" fmla="*/ 2147483647 h 81"/>
                <a:gd name="T84" fmla="*/ 2147483647 w 453"/>
                <a:gd name="T85" fmla="*/ 2147483647 h 81"/>
                <a:gd name="T86" fmla="*/ 2147483647 w 453"/>
                <a:gd name="T87" fmla="*/ 2147483647 h 81"/>
                <a:gd name="T88" fmla="*/ 2147483647 w 453"/>
                <a:gd name="T89" fmla="*/ 2147483647 h 81"/>
                <a:gd name="T90" fmla="*/ 2147483647 w 453"/>
                <a:gd name="T91" fmla="*/ 2147483647 h 81"/>
                <a:gd name="T92" fmla="*/ 2147483647 w 453"/>
                <a:gd name="T93" fmla="*/ 2147483647 h 81"/>
                <a:gd name="T94" fmla="*/ 2147483647 w 453"/>
                <a:gd name="T95" fmla="*/ 2147483647 h 81"/>
                <a:gd name="T96" fmla="*/ 2147483647 w 453"/>
                <a:gd name="T97" fmla="*/ 2147483647 h 81"/>
                <a:gd name="T98" fmla="*/ 2147483647 w 453"/>
                <a:gd name="T99" fmla="*/ 2147483647 h 81"/>
                <a:gd name="T100" fmla="*/ 2147483647 w 453"/>
                <a:gd name="T101" fmla="*/ 2147483647 h 81"/>
                <a:gd name="T102" fmla="*/ 2147483647 w 453"/>
                <a:gd name="T103" fmla="*/ 2147483647 h 81"/>
                <a:gd name="T104" fmla="*/ 2147483647 w 453"/>
                <a:gd name="T105" fmla="*/ 2147483647 h 81"/>
                <a:gd name="T106" fmla="*/ 2147483647 w 453"/>
                <a:gd name="T107" fmla="*/ 2147483647 h 81"/>
                <a:gd name="T108" fmla="*/ 2147483647 w 453"/>
                <a:gd name="T109" fmla="*/ 0 h 81"/>
                <a:gd name="T110" fmla="*/ 0 w 453"/>
                <a:gd name="T111" fmla="*/ 2147483647 h 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53"/>
                <a:gd name="T169" fmla="*/ 0 h 81"/>
                <a:gd name="T170" fmla="*/ 453 w 453"/>
                <a:gd name="T171" fmla="*/ 81 h 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53" h="81">
                  <a:moveTo>
                    <a:pt x="0" y="30"/>
                  </a:moveTo>
                  <a:lnTo>
                    <a:pt x="8" y="34"/>
                  </a:lnTo>
                  <a:lnTo>
                    <a:pt x="14" y="40"/>
                  </a:lnTo>
                  <a:lnTo>
                    <a:pt x="21" y="43"/>
                  </a:lnTo>
                  <a:lnTo>
                    <a:pt x="29" y="49"/>
                  </a:lnTo>
                  <a:lnTo>
                    <a:pt x="37" y="53"/>
                  </a:lnTo>
                  <a:lnTo>
                    <a:pt x="44" y="57"/>
                  </a:lnTo>
                  <a:lnTo>
                    <a:pt x="52" y="60"/>
                  </a:lnTo>
                  <a:lnTo>
                    <a:pt x="61" y="64"/>
                  </a:lnTo>
                  <a:lnTo>
                    <a:pt x="69" y="66"/>
                  </a:lnTo>
                  <a:lnTo>
                    <a:pt x="78" y="70"/>
                  </a:lnTo>
                  <a:lnTo>
                    <a:pt x="86" y="72"/>
                  </a:lnTo>
                  <a:lnTo>
                    <a:pt x="97" y="74"/>
                  </a:lnTo>
                  <a:lnTo>
                    <a:pt x="105" y="76"/>
                  </a:lnTo>
                  <a:lnTo>
                    <a:pt x="114" y="78"/>
                  </a:lnTo>
                  <a:lnTo>
                    <a:pt x="122" y="79"/>
                  </a:lnTo>
                  <a:lnTo>
                    <a:pt x="133" y="81"/>
                  </a:lnTo>
                  <a:lnTo>
                    <a:pt x="141" y="81"/>
                  </a:lnTo>
                  <a:lnTo>
                    <a:pt x="151" y="81"/>
                  </a:lnTo>
                  <a:lnTo>
                    <a:pt x="158" y="81"/>
                  </a:lnTo>
                  <a:lnTo>
                    <a:pt x="170" y="81"/>
                  </a:lnTo>
                  <a:lnTo>
                    <a:pt x="177" y="81"/>
                  </a:lnTo>
                  <a:lnTo>
                    <a:pt x="187" y="81"/>
                  </a:lnTo>
                  <a:lnTo>
                    <a:pt x="198" y="79"/>
                  </a:lnTo>
                  <a:lnTo>
                    <a:pt x="208" y="79"/>
                  </a:lnTo>
                  <a:lnTo>
                    <a:pt x="215" y="79"/>
                  </a:lnTo>
                  <a:lnTo>
                    <a:pt x="227" y="78"/>
                  </a:lnTo>
                  <a:lnTo>
                    <a:pt x="234" y="76"/>
                  </a:lnTo>
                  <a:lnTo>
                    <a:pt x="244" y="76"/>
                  </a:lnTo>
                  <a:lnTo>
                    <a:pt x="253" y="74"/>
                  </a:lnTo>
                  <a:lnTo>
                    <a:pt x="263" y="72"/>
                  </a:lnTo>
                  <a:lnTo>
                    <a:pt x="272" y="72"/>
                  </a:lnTo>
                  <a:lnTo>
                    <a:pt x="282" y="70"/>
                  </a:lnTo>
                  <a:lnTo>
                    <a:pt x="289" y="66"/>
                  </a:lnTo>
                  <a:lnTo>
                    <a:pt x="299" y="66"/>
                  </a:lnTo>
                  <a:lnTo>
                    <a:pt x="306" y="62"/>
                  </a:lnTo>
                  <a:lnTo>
                    <a:pt x="314" y="60"/>
                  </a:lnTo>
                  <a:lnTo>
                    <a:pt x="322" y="59"/>
                  </a:lnTo>
                  <a:lnTo>
                    <a:pt x="331" y="57"/>
                  </a:lnTo>
                  <a:lnTo>
                    <a:pt x="339" y="53"/>
                  </a:lnTo>
                  <a:lnTo>
                    <a:pt x="348" y="53"/>
                  </a:lnTo>
                  <a:lnTo>
                    <a:pt x="354" y="49"/>
                  </a:lnTo>
                  <a:lnTo>
                    <a:pt x="362" y="47"/>
                  </a:lnTo>
                  <a:lnTo>
                    <a:pt x="369" y="45"/>
                  </a:lnTo>
                  <a:lnTo>
                    <a:pt x="377" y="43"/>
                  </a:lnTo>
                  <a:lnTo>
                    <a:pt x="382" y="40"/>
                  </a:lnTo>
                  <a:lnTo>
                    <a:pt x="388" y="38"/>
                  </a:lnTo>
                  <a:lnTo>
                    <a:pt x="396" y="36"/>
                  </a:lnTo>
                  <a:lnTo>
                    <a:pt x="402" y="34"/>
                  </a:lnTo>
                  <a:lnTo>
                    <a:pt x="411" y="30"/>
                  </a:lnTo>
                  <a:lnTo>
                    <a:pt x="421" y="26"/>
                  </a:lnTo>
                  <a:lnTo>
                    <a:pt x="430" y="22"/>
                  </a:lnTo>
                  <a:lnTo>
                    <a:pt x="438" y="21"/>
                  </a:lnTo>
                  <a:lnTo>
                    <a:pt x="443" y="17"/>
                  </a:lnTo>
                  <a:lnTo>
                    <a:pt x="447" y="17"/>
                  </a:lnTo>
                  <a:lnTo>
                    <a:pt x="449" y="15"/>
                  </a:lnTo>
                  <a:lnTo>
                    <a:pt x="453" y="15"/>
                  </a:lnTo>
                  <a:lnTo>
                    <a:pt x="449" y="15"/>
                  </a:lnTo>
                  <a:lnTo>
                    <a:pt x="443" y="17"/>
                  </a:lnTo>
                  <a:lnTo>
                    <a:pt x="434" y="19"/>
                  </a:lnTo>
                  <a:lnTo>
                    <a:pt x="424" y="22"/>
                  </a:lnTo>
                  <a:lnTo>
                    <a:pt x="417" y="22"/>
                  </a:lnTo>
                  <a:lnTo>
                    <a:pt x="409" y="24"/>
                  </a:lnTo>
                  <a:lnTo>
                    <a:pt x="402" y="26"/>
                  </a:lnTo>
                  <a:lnTo>
                    <a:pt x="394" y="28"/>
                  </a:lnTo>
                  <a:lnTo>
                    <a:pt x="384" y="30"/>
                  </a:lnTo>
                  <a:lnTo>
                    <a:pt x="377" y="32"/>
                  </a:lnTo>
                  <a:lnTo>
                    <a:pt x="367" y="34"/>
                  </a:lnTo>
                  <a:lnTo>
                    <a:pt x="358" y="38"/>
                  </a:lnTo>
                  <a:lnTo>
                    <a:pt x="348" y="40"/>
                  </a:lnTo>
                  <a:lnTo>
                    <a:pt x="339" y="41"/>
                  </a:lnTo>
                  <a:lnTo>
                    <a:pt x="327" y="43"/>
                  </a:lnTo>
                  <a:lnTo>
                    <a:pt x="318" y="47"/>
                  </a:lnTo>
                  <a:lnTo>
                    <a:pt x="306" y="47"/>
                  </a:lnTo>
                  <a:lnTo>
                    <a:pt x="297" y="51"/>
                  </a:lnTo>
                  <a:lnTo>
                    <a:pt x="286" y="53"/>
                  </a:lnTo>
                  <a:lnTo>
                    <a:pt x="276" y="57"/>
                  </a:lnTo>
                  <a:lnTo>
                    <a:pt x="267" y="57"/>
                  </a:lnTo>
                  <a:lnTo>
                    <a:pt x="257" y="59"/>
                  </a:lnTo>
                  <a:lnTo>
                    <a:pt x="248" y="60"/>
                  </a:lnTo>
                  <a:lnTo>
                    <a:pt x="236" y="62"/>
                  </a:lnTo>
                  <a:lnTo>
                    <a:pt x="227" y="64"/>
                  </a:lnTo>
                  <a:lnTo>
                    <a:pt x="219" y="64"/>
                  </a:lnTo>
                  <a:lnTo>
                    <a:pt x="211" y="66"/>
                  </a:lnTo>
                  <a:lnTo>
                    <a:pt x="204" y="68"/>
                  </a:lnTo>
                  <a:lnTo>
                    <a:pt x="196" y="66"/>
                  </a:lnTo>
                  <a:lnTo>
                    <a:pt x="187" y="66"/>
                  </a:lnTo>
                  <a:lnTo>
                    <a:pt x="179" y="66"/>
                  </a:lnTo>
                  <a:lnTo>
                    <a:pt x="172" y="66"/>
                  </a:lnTo>
                  <a:lnTo>
                    <a:pt x="164" y="64"/>
                  </a:lnTo>
                  <a:lnTo>
                    <a:pt x="156" y="62"/>
                  </a:lnTo>
                  <a:lnTo>
                    <a:pt x="147" y="60"/>
                  </a:lnTo>
                  <a:lnTo>
                    <a:pt x="141" y="59"/>
                  </a:lnTo>
                  <a:lnTo>
                    <a:pt x="132" y="57"/>
                  </a:lnTo>
                  <a:lnTo>
                    <a:pt x="124" y="53"/>
                  </a:lnTo>
                  <a:lnTo>
                    <a:pt x="116" y="49"/>
                  </a:lnTo>
                  <a:lnTo>
                    <a:pt x="111" y="47"/>
                  </a:lnTo>
                  <a:lnTo>
                    <a:pt x="101" y="43"/>
                  </a:lnTo>
                  <a:lnTo>
                    <a:pt x="95" y="40"/>
                  </a:lnTo>
                  <a:lnTo>
                    <a:pt x="88" y="38"/>
                  </a:lnTo>
                  <a:lnTo>
                    <a:pt x="82" y="34"/>
                  </a:lnTo>
                  <a:lnTo>
                    <a:pt x="76" y="32"/>
                  </a:lnTo>
                  <a:lnTo>
                    <a:pt x="69" y="28"/>
                  </a:lnTo>
                  <a:lnTo>
                    <a:pt x="63" y="24"/>
                  </a:lnTo>
                  <a:lnTo>
                    <a:pt x="57" y="22"/>
                  </a:lnTo>
                  <a:lnTo>
                    <a:pt x="48" y="15"/>
                  </a:lnTo>
                  <a:lnTo>
                    <a:pt x="40" y="11"/>
                  </a:lnTo>
                  <a:lnTo>
                    <a:pt x="31" y="5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2" name="Freeform 91"/>
            <p:cNvSpPr>
              <a:spLocks/>
            </p:cNvSpPr>
            <p:nvPr/>
          </p:nvSpPr>
          <p:spPr bwMode="auto">
            <a:xfrm>
              <a:off x="3175000" y="2365375"/>
              <a:ext cx="77787" cy="144463"/>
            </a:xfrm>
            <a:custGeom>
              <a:avLst/>
              <a:gdLst>
                <a:gd name="T0" fmla="*/ 2147483647 w 99"/>
                <a:gd name="T1" fmla="*/ 0 h 180"/>
                <a:gd name="T2" fmla="*/ 2147483647 w 99"/>
                <a:gd name="T3" fmla="*/ 2147483647 h 180"/>
                <a:gd name="T4" fmla="*/ 2147483647 w 99"/>
                <a:gd name="T5" fmla="*/ 2147483647 h 180"/>
                <a:gd name="T6" fmla="*/ 2147483647 w 99"/>
                <a:gd name="T7" fmla="*/ 2147483647 h 180"/>
                <a:gd name="T8" fmla="*/ 2147483647 w 99"/>
                <a:gd name="T9" fmla="*/ 2147483647 h 180"/>
                <a:gd name="T10" fmla="*/ 2147483647 w 99"/>
                <a:gd name="T11" fmla="*/ 2147483647 h 180"/>
                <a:gd name="T12" fmla="*/ 2147483647 w 99"/>
                <a:gd name="T13" fmla="*/ 2147483647 h 180"/>
                <a:gd name="T14" fmla="*/ 2147483647 w 99"/>
                <a:gd name="T15" fmla="*/ 2147483647 h 180"/>
                <a:gd name="T16" fmla="*/ 2147483647 w 99"/>
                <a:gd name="T17" fmla="*/ 2147483647 h 180"/>
                <a:gd name="T18" fmla="*/ 2147483647 w 99"/>
                <a:gd name="T19" fmla="*/ 2147483647 h 180"/>
                <a:gd name="T20" fmla="*/ 2147483647 w 99"/>
                <a:gd name="T21" fmla="*/ 2147483647 h 180"/>
                <a:gd name="T22" fmla="*/ 2147483647 w 99"/>
                <a:gd name="T23" fmla="*/ 2147483647 h 180"/>
                <a:gd name="T24" fmla="*/ 2147483647 w 99"/>
                <a:gd name="T25" fmla="*/ 2147483647 h 180"/>
                <a:gd name="T26" fmla="*/ 2147483647 w 99"/>
                <a:gd name="T27" fmla="*/ 2147483647 h 180"/>
                <a:gd name="T28" fmla="*/ 2147483647 w 99"/>
                <a:gd name="T29" fmla="*/ 2147483647 h 180"/>
                <a:gd name="T30" fmla="*/ 2147483647 w 99"/>
                <a:gd name="T31" fmla="*/ 2147483647 h 180"/>
                <a:gd name="T32" fmla="*/ 2147483647 w 99"/>
                <a:gd name="T33" fmla="*/ 2147483647 h 180"/>
                <a:gd name="T34" fmla="*/ 2147483647 w 99"/>
                <a:gd name="T35" fmla="*/ 2147483647 h 180"/>
                <a:gd name="T36" fmla="*/ 2147483647 w 99"/>
                <a:gd name="T37" fmla="*/ 2147483647 h 180"/>
                <a:gd name="T38" fmla="*/ 2147483647 w 99"/>
                <a:gd name="T39" fmla="*/ 2147483647 h 180"/>
                <a:gd name="T40" fmla="*/ 2147483647 w 99"/>
                <a:gd name="T41" fmla="*/ 2147483647 h 180"/>
                <a:gd name="T42" fmla="*/ 2147483647 w 99"/>
                <a:gd name="T43" fmla="*/ 2147483647 h 180"/>
                <a:gd name="T44" fmla="*/ 2147483647 w 99"/>
                <a:gd name="T45" fmla="*/ 2147483647 h 180"/>
                <a:gd name="T46" fmla="*/ 2147483647 w 99"/>
                <a:gd name="T47" fmla="*/ 2147483647 h 180"/>
                <a:gd name="T48" fmla="*/ 2147483647 w 99"/>
                <a:gd name="T49" fmla="*/ 2147483647 h 180"/>
                <a:gd name="T50" fmla="*/ 2147483647 w 99"/>
                <a:gd name="T51" fmla="*/ 2147483647 h 180"/>
                <a:gd name="T52" fmla="*/ 2147483647 w 99"/>
                <a:gd name="T53" fmla="*/ 2147483647 h 180"/>
                <a:gd name="T54" fmla="*/ 2147483647 w 99"/>
                <a:gd name="T55" fmla="*/ 2147483647 h 180"/>
                <a:gd name="T56" fmla="*/ 2147483647 w 99"/>
                <a:gd name="T57" fmla="*/ 2147483647 h 180"/>
                <a:gd name="T58" fmla="*/ 2147483647 w 99"/>
                <a:gd name="T59" fmla="*/ 2147483647 h 180"/>
                <a:gd name="T60" fmla="*/ 2147483647 w 99"/>
                <a:gd name="T61" fmla="*/ 2147483647 h 180"/>
                <a:gd name="T62" fmla="*/ 2147483647 w 99"/>
                <a:gd name="T63" fmla="*/ 2147483647 h 180"/>
                <a:gd name="T64" fmla="*/ 2147483647 w 99"/>
                <a:gd name="T65" fmla="*/ 2147483647 h 180"/>
                <a:gd name="T66" fmla="*/ 2147483647 w 99"/>
                <a:gd name="T67" fmla="*/ 2147483647 h 180"/>
                <a:gd name="T68" fmla="*/ 2147483647 w 99"/>
                <a:gd name="T69" fmla="*/ 2147483647 h 180"/>
                <a:gd name="T70" fmla="*/ 2147483647 w 99"/>
                <a:gd name="T71" fmla="*/ 2147483647 h 180"/>
                <a:gd name="T72" fmla="*/ 2147483647 w 99"/>
                <a:gd name="T73" fmla="*/ 2147483647 h 180"/>
                <a:gd name="T74" fmla="*/ 2147483647 w 99"/>
                <a:gd name="T75" fmla="*/ 2147483647 h 180"/>
                <a:gd name="T76" fmla="*/ 2147483647 w 99"/>
                <a:gd name="T77" fmla="*/ 2147483647 h 180"/>
                <a:gd name="T78" fmla="*/ 2147483647 w 99"/>
                <a:gd name="T79" fmla="*/ 2147483647 h 180"/>
                <a:gd name="T80" fmla="*/ 2147483647 w 99"/>
                <a:gd name="T81" fmla="*/ 2147483647 h 180"/>
                <a:gd name="T82" fmla="*/ 2147483647 w 99"/>
                <a:gd name="T83" fmla="*/ 2147483647 h 180"/>
                <a:gd name="T84" fmla="*/ 2147483647 w 99"/>
                <a:gd name="T85" fmla="*/ 2147483647 h 180"/>
                <a:gd name="T86" fmla="*/ 2147483647 w 99"/>
                <a:gd name="T87" fmla="*/ 2147483647 h 180"/>
                <a:gd name="T88" fmla="*/ 2147483647 w 99"/>
                <a:gd name="T89" fmla="*/ 2147483647 h 180"/>
                <a:gd name="T90" fmla="*/ 2147483647 w 99"/>
                <a:gd name="T91" fmla="*/ 2147483647 h 180"/>
                <a:gd name="T92" fmla="*/ 2147483647 w 99"/>
                <a:gd name="T93" fmla="*/ 2147483647 h 180"/>
                <a:gd name="T94" fmla="*/ 0 w 99"/>
                <a:gd name="T95" fmla="*/ 2147483647 h 180"/>
                <a:gd name="T96" fmla="*/ 0 w 99"/>
                <a:gd name="T97" fmla="*/ 2147483647 h 180"/>
                <a:gd name="T98" fmla="*/ 2147483647 w 99"/>
                <a:gd name="T99" fmla="*/ 0 h 180"/>
                <a:gd name="T100" fmla="*/ 2147483647 w 99"/>
                <a:gd name="T101" fmla="*/ 0 h 1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9"/>
                <a:gd name="T154" fmla="*/ 0 h 180"/>
                <a:gd name="T155" fmla="*/ 99 w 99"/>
                <a:gd name="T156" fmla="*/ 180 h 18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9" h="180">
                  <a:moveTo>
                    <a:pt x="27" y="0"/>
                  </a:moveTo>
                  <a:lnTo>
                    <a:pt x="31" y="7"/>
                  </a:lnTo>
                  <a:lnTo>
                    <a:pt x="34" y="15"/>
                  </a:lnTo>
                  <a:lnTo>
                    <a:pt x="36" y="23"/>
                  </a:lnTo>
                  <a:lnTo>
                    <a:pt x="42" y="30"/>
                  </a:lnTo>
                  <a:lnTo>
                    <a:pt x="44" y="38"/>
                  </a:lnTo>
                  <a:lnTo>
                    <a:pt x="50" y="45"/>
                  </a:lnTo>
                  <a:lnTo>
                    <a:pt x="53" y="53"/>
                  </a:lnTo>
                  <a:lnTo>
                    <a:pt x="57" y="63"/>
                  </a:lnTo>
                  <a:lnTo>
                    <a:pt x="61" y="70"/>
                  </a:lnTo>
                  <a:lnTo>
                    <a:pt x="65" y="78"/>
                  </a:lnTo>
                  <a:lnTo>
                    <a:pt x="69" y="85"/>
                  </a:lnTo>
                  <a:lnTo>
                    <a:pt x="72" y="95"/>
                  </a:lnTo>
                  <a:lnTo>
                    <a:pt x="76" y="102"/>
                  </a:lnTo>
                  <a:lnTo>
                    <a:pt x="78" y="110"/>
                  </a:lnTo>
                  <a:lnTo>
                    <a:pt x="82" y="118"/>
                  </a:lnTo>
                  <a:lnTo>
                    <a:pt x="86" y="125"/>
                  </a:lnTo>
                  <a:lnTo>
                    <a:pt x="88" y="131"/>
                  </a:lnTo>
                  <a:lnTo>
                    <a:pt x="89" y="137"/>
                  </a:lnTo>
                  <a:lnTo>
                    <a:pt x="91" y="144"/>
                  </a:lnTo>
                  <a:lnTo>
                    <a:pt x="93" y="150"/>
                  </a:lnTo>
                  <a:lnTo>
                    <a:pt x="97" y="159"/>
                  </a:lnTo>
                  <a:lnTo>
                    <a:pt x="99" y="169"/>
                  </a:lnTo>
                  <a:lnTo>
                    <a:pt x="99" y="175"/>
                  </a:lnTo>
                  <a:lnTo>
                    <a:pt x="99" y="178"/>
                  </a:lnTo>
                  <a:lnTo>
                    <a:pt x="97" y="180"/>
                  </a:lnTo>
                  <a:lnTo>
                    <a:pt x="93" y="178"/>
                  </a:lnTo>
                  <a:lnTo>
                    <a:pt x="88" y="173"/>
                  </a:lnTo>
                  <a:lnTo>
                    <a:pt x="82" y="167"/>
                  </a:lnTo>
                  <a:lnTo>
                    <a:pt x="72" y="158"/>
                  </a:lnTo>
                  <a:lnTo>
                    <a:pt x="67" y="148"/>
                  </a:lnTo>
                  <a:lnTo>
                    <a:pt x="63" y="142"/>
                  </a:lnTo>
                  <a:lnTo>
                    <a:pt x="59" y="135"/>
                  </a:lnTo>
                  <a:lnTo>
                    <a:pt x="55" y="129"/>
                  </a:lnTo>
                  <a:lnTo>
                    <a:pt x="51" y="123"/>
                  </a:lnTo>
                  <a:lnTo>
                    <a:pt x="48" y="116"/>
                  </a:lnTo>
                  <a:lnTo>
                    <a:pt x="44" y="110"/>
                  </a:lnTo>
                  <a:lnTo>
                    <a:pt x="40" y="102"/>
                  </a:lnTo>
                  <a:lnTo>
                    <a:pt x="36" y="99"/>
                  </a:lnTo>
                  <a:lnTo>
                    <a:pt x="32" y="91"/>
                  </a:lnTo>
                  <a:lnTo>
                    <a:pt x="29" y="85"/>
                  </a:lnTo>
                  <a:lnTo>
                    <a:pt x="25" y="78"/>
                  </a:lnTo>
                  <a:lnTo>
                    <a:pt x="21" y="72"/>
                  </a:lnTo>
                  <a:lnTo>
                    <a:pt x="15" y="59"/>
                  </a:lnTo>
                  <a:lnTo>
                    <a:pt x="11" y="51"/>
                  </a:lnTo>
                  <a:lnTo>
                    <a:pt x="6" y="42"/>
                  </a:lnTo>
                  <a:lnTo>
                    <a:pt x="4" y="36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3" name="Freeform 92"/>
            <p:cNvSpPr>
              <a:spLocks/>
            </p:cNvSpPr>
            <p:nvPr/>
          </p:nvSpPr>
          <p:spPr bwMode="auto">
            <a:xfrm>
              <a:off x="2690813" y="2420938"/>
              <a:ext cx="655637" cy="284163"/>
            </a:xfrm>
            <a:custGeom>
              <a:avLst/>
              <a:gdLst>
                <a:gd name="T0" fmla="*/ 2147483647 w 825"/>
                <a:gd name="T1" fmla="*/ 2147483647 h 359"/>
                <a:gd name="T2" fmla="*/ 2147483647 w 825"/>
                <a:gd name="T3" fmla="*/ 2147483647 h 359"/>
                <a:gd name="T4" fmla="*/ 2147483647 w 825"/>
                <a:gd name="T5" fmla="*/ 2147483647 h 359"/>
                <a:gd name="T6" fmla="*/ 2147483647 w 825"/>
                <a:gd name="T7" fmla="*/ 2147483647 h 359"/>
                <a:gd name="T8" fmla="*/ 2147483647 w 825"/>
                <a:gd name="T9" fmla="*/ 2147483647 h 359"/>
                <a:gd name="T10" fmla="*/ 2147483647 w 825"/>
                <a:gd name="T11" fmla="*/ 2147483647 h 359"/>
                <a:gd name="T12" fmla="*/ 0 w 825"/>
                <a:gd name="T13" fmla="*/ 2147483647 h 359"/>
                <a:gd name="T14" fmla="*/ 2147483647 w 825"/>
                <a:gd name="T15" fmla="*/ 2147483647 h 359"/>
                <a:gd name="T16" fmla="*/ 2147483647 w 825"/>
                <a:gd name="T17" fmla="*/ 2147483647 h 359"/>
                <a:gd name="T18" fmla="*/ 2147483647 w 825"/>
                <a:gd name="T19" fmla="*/ 2147483647 h 359"/>
                <a:gd name="T20" fmla="*/ 2147483647 w 825"/>
                <a:gd name="T21" fmla="*/ 2147483647 h 359"/>
                <a:gd name="T22" fmla="*/ 2147483647 w 825"/>
                <a:gd name="T23" fmla="*/ 2147483647 h 359"/>
                <a:gd name="T24" fmla="*/ 2147483647 w 825"/>
                <a:gd name="T25" fmla="*/ 2147483647 h 359"/>
                <a:gd name="T26" fmla="*/ 2147483647 w 825"/>
                <a:gd name="T27" fmla="*/ 2147483647 h 359"/>
                <a:gd name="T28" fmla="*/ 2147483647 w 825"/>
                <a:gd name="T29" fmla="*/ 2147483647 h 359"/>
                <a:gd name="T30" fmla="*/ 2147483647 w 825"/>
                <a:gd name="T31" fmla="*/ 2147483647 h 359"/>
                <a:gd name="T32" fmla="*/ 2147483647 w 825"/>
                <a:gd name="T33" fmla="*/ 2147483647 h 359"/>
                <a:gd name="T34" fmla="*/ 2147483647 w 825"/>
                <a:gd name="T35" fmla="*/ 2147483647 h 359"/>
                <a:gd name="T36" fmla="*/ 2147483647 w 825"/>
                <a:gd name="T37" fmla="*/ 2147483647 h 359"/>
                <a:gd name="T38" fmla="*/ 2147483647 w 825"/>
                <a:gd name="T39" fmla="*/ 2147483647 h 359"/>
                <a:gd name="T40" fmla="*/ 2147483647 w 825"/>
                <a:gd name="T41" fmla="*/ 2147483647 h 359"/>
                <a:gd name="T42" fmla="*/ 2147483647 w 825"/>
                <a:gd name="T43" fmla="*/ 2147483647 h 359"/>
                <a:gd name="T44" fmla="*/ 2147483647 w 825"/>
                <a:gd name="T45" fmla="*/ 2147483647 h 359"/>
                <a:gd name="T46" fmla="*/ 2147483647 w 825"/>
                <a:gd name="T47" fmla="*/ 2147483647 h 359"/>
                <a:gd name="T48" fmla="*/ 2147483647 w 825"/>
                <a:gd name="T49" fmla="*/ 2147483647 h 359"/>
                <a:gd name="T50" fmla="*/ 2147483647 w 825"/>
                <a:gd name="T51" fmla="*/ 2147483647 h 359"/>
                <a:gd name="T52" fmla="*/ 2147483647 w 825"/>
                <a:gd name="T53" fmla="*/ 2147483647 h 359"/>
                <a:gd name="T54" fmla="*/ 2147483647 w 825"/>
                <a:gd name="T55" fmla="*/ 2147483647 h 359"/>
                <a:gd name="T56" fmla="*/ 2147483647 w 825"/>
                <a:gd name="T57" fmla="*/ 2147483647 h 359"/>
                <a:gd name="T58" fmla="*/ 2147483647 w 825"/>
                <a:gd name="T59" fmla="*/ 2147483647 h 359"/>
                <a:gd name="T60" fmla="*/ 2147483647 w 825"/>
                <a:gd name="T61" fmla="*/ 2147483647 h 359"/>
                <a:gd name="T62" fmla="*/ 2147483647 w 825"/>
                <a:gd name="T63" fmla="*/ 2147483647 h 359"/>
                <a:gd name="T64" fmla="*/ 2147483647 w 825"/>
                <a:gd name="T65" fmla="*/ 2147483647 h 359"/>
                <a:gd name="T66" fmla="*/ 2147483647 w 825"/>
                <a:gd name="T67" fmla="*/ 2147483647 h 359"/>
                <a:gd name="T68" fmla="*/ 2147483647 w 825"/>
                <a:gd name="T69" fmla="*/ 2147483647 h 359"/>
                <a:gd name="T70" fmla="*/ 2147483647 w 825"/>
                <a:gd name="T71" fmla="*/ 2147483647 h 359"/>
                <a:gd name="T72" fmla="*/ 2147483647 w 825"/>
                <a:gd name="T73" fmla="*/ 2147483647 h 359"/>
                <a:gd name="T74" fmla="*/ 2147483647 w 825"/>
                <a:gd name="T75" fmla="*/ 2147483647 h 359"/>
                <a:gd name="T76" fmla="*/ 2147483647 w 825"/>
                <a:gd name="T77" fmla="*/ 2147483647 h 359"/>
                <a:gd name="T78" fmla="*/ 2147483647 w 825"/>
                <a:gd name="T79" fmla="*/ 2147483647 h 359"/>
                <a:gd name="T80" fmla="*/ 2147483647 w 825"/>
                <a:gd name="T81" fmla="*/ 2147483647 h 359"/>
                <a:gd name="T82" fmla="*/ 2147483647 w 825"/>
                <a:gd name="T83" fmla="*/ 2147483647 h 359"/>
                <a:gd name="T84" fmla="*/ 2147483647 w 825"/>
                <a:gd name="T85" fmla="*/ 2147483647 h 359"/>
                <a:gd name="T86" fmla="*/ 2147483647 w 825"/>
                <a:gd name="T87" fmla="*/ 2147483647 h 359"/>
                <a:gd name="T88" fmla="*/ 2147483647 w 825"/>
                <a:gd name="T89" fmla="*/ 2147483647 h 359"/>
                <a:gd name="T90" fmla="*/ 2147483647 w 825"/>
                <a:gd name="T91" fmla="*/ 2147483647 h 359"/>
                <a:gd name="T92" fmla="*/ 2147483647 w 825"/>
                <a:gd name="T93" fmla="*/ 2147483647 h 359"/>
                <a:gd name="T94" fmla="*/ 2147483647 w 825"/>
                <a:gd name="T95" fmla="*/ 2147483647 h 359"/>
                <a:gd name="T96" fmla="*/ 2147483647 w 825"/>
                <a:gd name="T97" fmla="*/ 2147483647 h 359"/>
                <a:gd name="T98" fmla="*/ 2147483647 w 825"/>
                <a:gd name="T99" fmla="*/ 2147483647 h 359"/>
                <a:gd name="T100" fmla="*/ 2147483647 w 825"/>
                <a:gd name="T101" fmla="*/ 2147483647 h 359"/>
                <a:gd name="T102" fmla="*/ 2147483647 w 825"/>
                <a:gd name="T103" fmla="*/ 2147483647 h 359"/>
                <a:gd name="T104" fmla="*/ 2147483647 w 825"/>
                <a:gd name="T105" fmla="*/ 2147483647 h 359"/>
                <a:gd name="T106" fmla="*/ 2147483647 w 825"/>
                <a:gd name="T107" fmla="*/ 2147483647 h 359"/>
                <a:gd name="T108" fmla="*/ 2147483647 w 825"/>
                <a:gd name="T109" fmla="*/ 2147483647 h 359"/>
                <a:gd name="T110" fmla="*/ 2147483647 w 825"/>
                <a:gd name="T111" fmla="*/ 2147483647 h 359"/>
                <a:gd name="T112" fmla="*/ 2147483647 w 825"/>
                <a:gd name="T113" fmla="*/ 2147483647 h 359"/>
                <a:gd name="T114" fmla="*/ 2147483647 w 825"/>
                <a:gd name="T115" fmla="*/ 2147483647 h 359"/>
                <a:gd name="T116" fmla="*/ 2147483647 w 825"/>
                <a:gd name="T117" fmla="*/ 2147483647 h 35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25"/>
                <a:gd name="T178" fmla="*/ 0 h 359"/>
                <a:gd name="T179" fmla="*/ 825 w 825"/>
                <a:gd name="T180" fmla="*/ 359 h 35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25" h="359">
                  <a:moveTo>
                    <a:pt x="222" y="0"/>
                  </a:moveTo>
                  <a:lnTo>
                    <a:pt x="207" y="2"/>
                  </a:lnTo>
                  <a:lnTo>
                    <a:pt x="194" y="6"/>
                  </a:lnTo>
                  <a:lnTo>
                    <a:pt x="180" y="10"/>
                  </a:lnTo>
                  <a:lnTo>
                    <a:pt x="169" y="14"/>
                  </a:lnTo>
                  <a:lnTo>
                    <a:pt x="156" y="17"/>
                  </a:lnTo>
                  <a:lnTo>
                    <a:pt x="144" y="21"/>
                  </a:lnTo>
                  <a:lnTo>
                    <a:pt x="135" y="25"/>
                  </a:lnTo>
                  <a:lnTo>
                    <a:pt x="123" y="31"/>
                  </a:lnTo>
                  <a:lnTo>
                    <a:pt x="114" y="34"/>
                  </a:lnTo>
                  <a:lnTo>
                    <a:pt x="102" y="40"/>
                  </a:lnTo>
                  <a:lnTo>
                    <a:pt x="95" y="44"/>
                  </a:lnTo>
                  <a:lnTo>
                    <a:pt x="85" y="50"/>
                  </a:lnTo>
                  <a:lnTo>
                    <a:pt x="78" y="53"/>
                  </a:lnTo>
                  <a:lnTo>
                    <a:pt x="68" y="59"/>
                  </a:lnTo>
                  <a:lnTo>
                    <a:pt x="63" y="65"/>
                  </a:lnTo>
                  <a:lnTo>
                    <a:pt x="57" y="71"/>
                  </a:lnTo>
                  <a:lnTo>
                    <a:pt x="49" y="76"/>
                  </a:lnTo>
                  <a:lnTo>
                    <a:pt x="42" y="82"/>
                  </a:lnTo>
                  <a:lnTo>
                    <a:pt x="36" y="88"/>
                  </a:lnTo>
                  <a:lnTo>
                    <a:pt x="32" y="95"/>
                  </a:lnTo>
                  <a:lnTo>
                    <a:pt x="25" y="101"/>
                  </a:lnTo>
                  <a:lnTo>
                    <a:pt x="21" y="107"/>
                  </a:lnTo>
                  <a:lnTo>
                    <a:pt x="17" y="112"/>
                  </a:lnTo>
                  <a:lnTo>
                    <a:pt x="15" y="120"/>
                  </a:lnTo>
                  <a:lnTo>
                    <a:pt x="11" y="126"/>
                  </a:lnTo>
                  <a:lnTo>
                    <a:pt x="7" y="131"/>
                  </a:lnTo>
                  <a:lnTo>
                    <a:pt x="4" y="139"/>
                  </a:lnTo>
                  <a:lnTo>
                    <a:pt x="4" y="145"/>
                  </a:lnTo>
                  <a:lnTo>
                    <a:pt x="2" y="152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90"/>
                  </a:lnTo>
                  <a:lnTo>
                    <a:pt x="2" y="196"/>
                  </a:lnTo>
                  <a:lnTo>
                    <a:pt x="2" y="202"/>
                  </a:lnTo>
                  <a:lnTo>
                    <a:pt x="4" y="209"/>
                  </a:lnTo>
                  <a:lnTo>
                    <a:pt x="6" y="215"/>
                  </a:lnTo>
                  <a:lnTo>
                    <a:pt x="9" y="223"/>
                  </a:lnTo>
                  <a:lnTo>
                    <a:pt x="15" y="232"/>
                  </a:lnTo>
                  <a:lnTo>
                    <a:pt x="23" y="245"/>
                  </a:lnTo>
                  <a:lnTo>
                    <a:pt x="26" y="251"/>
                  </a:lnTo>
                  <a:lnTo>
                    <a:pt x="32" y="257"/>
                  </a:lnTo>
                  <a:lnTo>
                    <a:pt x="36" y="263"/>
                  </a:lnTo>
                  <a:lnTo>
                    <a:pt x="44" y="270"/>
                  </a:lnTo>
                  <a:lnTo>
                    <a:pt x="49" y="274"/>
                  </a:lnTo>
                  <a:lnTo>
                    <a:pt x="53" y="280"/>
                  </a:lnTo>
                  <a:lnTo>
                    <a:pt x="61" y="285"/>
                  </a:lnTo>
                  <a:lnTo>
                    <a:pt x="68" y="289"/>
                  </a:lnTo>
                  <a:lnTo>
                    <a:pt x="74" y="295"/>
                  </a:lnTo>
                  <a:lnTo>
                    <a:pt x="82" y="299"/>
                  </a:lnTo>
                  <a:lnTo>
                    <a:pt x="89" y="302"/>
                  </a:lnTo>
                  <a:lnTo>
                    <a:pt x="99" y="308"/>
                  </a:lnTo>
                  <a:lnTo>
                    <a:pt x="106" y="312"/>
                  </a:lnTo>
                  <a:lnTo>
                    <a:pt x="116" y="316"/>
                  </a:lnTo>
                  <a:lnTo>
                    <a:pt x="125" y="321"/>
                  </a:lnTo>
                  <a:lnTo>
                    <a:pt x="135" y="325"/>
                  </a:lnTo>
                  <a:lnTo>
                    <a:pt x="144" y="329"/>
                  </a:lnTo>
                  <a:lnTo>
                    <a:pt x="156" y="331"/>
                  </a:lnTo>
                  <a:lnTo>
                    <a:pt x="167" y="335"/>
                  </a:lnTo>
                  <a:lnTo>
                    <a:pt x="179" y="340"/>
                  </a:lnTo>
                  <a:lnTo>
                    <a:pt x="188" y="340"/>
                  </a:lnTo>
                  <a:lnTo>
                    <a:pt x="199" y="344"/>
                  </a:lnTo>
                  <a:lnTo>
                    <a:pt x="211" y="344"/>
                  </a:lnTo>
                  <a:lnTo>
                    <a:pt x="222" y="348"/>
                  </a:lnTo>
                  <a:lnTo>
                    <a:pt x="232" y="350"/>
                  </a:lnTo>
                  <a:lnTo>
                    <a:pt x="245" y="352"/>
                  </a:lnTo>
                  <a:lnTo>
                    <a:pt x="256" y="352"/>
                  </a:lnTo>
                  <a:lnTo>
                    <a:pt x="268" y="356"/>
                  </a:lnTo>
                  <a:lnTo>
                    <a:pt x="279" y="356"/>
                  </a:lnTo>
                  <a:lnTo>
                    <a:pt x="291" y="356"/>
                  </a:lnTo>
                  <a:lnTo>
                    <a:pt x="302" y="358"/>
                  </a:lnTo>
                  <a:lnTo>
                    <a:pt x="313" y="358"/>
                  </a:lnTo>
                  <a:lnTo>
                    <a:pt x="325" y="358"/>
                  </a:lnTo>
                  <a:lnTo>
                    <a:pt x="336" y="358"/>
                  </a:lnTo>
                  <a:lnTo>
                    <a:pt x="350" y="358"/>
                  </a:lnTo>
                  <a:lnTo>
                    <a:pt x="361" y="359"/>
                  </a:lnTo>
                  <a:lnTo>
                    <a:pt x="372" y="358"/>
                  </a:lnTo>
                  <a:lnTo>
                    <a:pt x="382" y="358"/>
                  </a:lnTo>
                  <a:lnTo>
                    <a:pt x="393" y="358"/>
                  </a:lnTo>
                  <a:lnTo>
                    <a:pt x="407" y="358"/>
                  </a:lnTo>
                  <a:lnTo>
                    <a:pt x="416" y="356"/>
                  </a:lnTo>
                  <a:lnTo>
                    <a:pt x="429" y="356"/>
                  </a:lnTo>
                  <a:lnTo>
                    <a:pt x="439" y="354"/>
                  </a:lnTo>
                  <a:lnTo>
                    <a:pt x="452" y="354"/>
                  </a:lnTo>
                  <a:lnTo>
                    <a:pt x="462" y="352"/>
                  </a:lnTo>
                  <a:lnTo>
                    <a:pt x="473" y="350"/>
                  </a:lnTo>
                  <a:lnTo>
                    <a:pt x="485" y="348"/>
                  </a:lnTo>
                  <a:lnTo>
                    <a:pt x="496" y="348"/>
                  </a:lnTo>
                  <a:lnTo>
                    <a:pt x="505" y="344"/>
                  </a:lnTo>
                  <a:lnTo>
                    <a:pt x="519" y="344"/>
                  </a:lnTo>
                  <a:lnTo>
                    <a:pt x="528" y="342"/>
                  </a:lnTo>
                  <a:lnTo>
                    <a:pt x="540" y="340"/>
                  </a:lnTo>
                  <a:lnTo>
                    <a:pt x="549" y="337"/>
                  </a:lnTo>
                  <a:lnTo>
                    <a:pt x="559" y="335"/>
                  </a:lnTo>
                  <a:lnTo>
                    <a:pt x="570" y="331"/>
                  </a:lnTo>
                  <a:lnTo>
                    <a:pt x="580" y="329"/>
                  </a:lnTo>
                  <a:lnTo>
                    <a:pt x="591" y="327"/>
                  </a:lnTo>
                  <a:lnTo>
                    <a:pt x="600" y="323"/>
                  </a:lnTo>
                  <a:lnTo>
                    <a:pt x="610" y="321"/>
                  </a:lnTo>
                  <a:lnTo>
                    <a:pt x="621" y="320"/>
                  </a:lnTo>
                  <a:lnTo>
                    <a:pt x="629" y="314"/>
                  </a:lnTo>
                  <a:lnTo>
                    <a:pt x="639" y="312"/>
                  </a:lnTo>
                  <a:lnTo>
                    <a:pt x="648" y="308"/>
                  </a:lnTo>
                  <a:lnTo>
                    <a:pt x="658" y="304"/>
                  </a:lnTo>
                  <a:lnTo>
                    <a:pt x="665" y="301"/>
                  </a:lnTo>
                  <a:lnTo>
                    <a:pt x="675" y="299"/>
                  </a:lnTo>
                  <a:lnTo>
                    <a:pt x="684" y="295"/>
                  </a:lnTo>
                  <a:lnTo>
                    <a:pt x="694" y="291"/>
                  </a:lnTo>
                  <a:lnTo>
                    <a:pt x="701" y="287"/>
                  </a:lnTo>
                  <a:lnTo>
                    <a:pt x="709" y="282"/>
                  </a:lnTo>
                  <a:lnTo>
                    <a:pt x="716" y="278"/>
                  </a:lnTo>
                  <a:lnTo>
                    <a:pt x="724" y="274"/>
                  </a:lnTo>
                  <a:lnTo>
                    <a:pt x="730" y="270"/>
                  </a:lnTo>
                  <a:lnTo>
                    <a:pt x="737" y="266"/>
                  </a:lnTo>
                  <a:lnTo>
                    <a:pt x="745" y="263"/>
                  </a:lnTo>
                  <a:lnTo>
                    <a:pt x="753" y="259"/>
                  </a:lnTo>
                  <a:lnTo>
                    <a:pt x="758" y="255"/>
                  </a:lnTo>
                  <a:lnTo>
                    <a:pt x="764" y="251"/>
                  </a:lnTo>
                  <a:lnTo>
                    <a:pt x="770" y="245"/>
                  </a:lnTo>
                  <a:lnTo>
                    <a:pt x="777" y="242"/>
                  </a:lnTo>
                  <a:lnTo>
                    <a:pt x="787" y="232"/>
                  </a:lnTo>
                  <a:lnTo>
                    <a:pt x="798" y="224"/>
                  </a:lnTo>
                  <a:lnTo>
                    <a:pt x="806" y="215"/>
                  </a:lnTo>
                  <a:lnTo>
                    <a:pt x="813" y="207"/>
                  </a:lnTo>
                  <a:lnTo>
                    <a:pt x="817" y="196"/>
                  </a:lnTo>
                  <a:lnTo>
                    <a:pt x="821" y="188"/>
                  </a:lnTo>
                  <a:lnTo>
                    <a:pt x="825" y="179"/>
                  </a:lnTo>
                  <a:lnTo>
                    <a:pt x="825" y="169"/>
                  </a:lnTo>
                  <a:lnTo>
                    <a:pt x="825" y="160"/>
                  </a:lnTo>
                  <a:lnTo>
                    <a:pt x="825" y="152"/>
                  </a:lnTo>
                  <a:lnTo>
                    <a:pt x="821" y="143"/>
                  </a:lnTo>
                  <a:lnTo>
                    <a:pt x="819" y="135"/>
                  </a:lnTo>
                  <a:lnTo>
                    <a:pt x="815" y="126"/>
                  </a:lnTo>
                  <a:lnTo>
                    <a:pt x="811" y="120"/>
                  </a:lnTo>
                  <a:lnTo>
                    <a:pt x="806" y="110"/>
                  </a:lnTo>
                  <a:lnTo>
                    <a:pt x="800" y="103"/>
                  </a:lnTo>
                  <a:lnTo>
                    <a:pt x="794" y="97"/>
                  </a:lnTo>
                  <a:lnTo>
                    <a:pt x="789" y="90"/>
                  </a:lnTo>
                  <a:lnTo>
                    <a:pt x="781" y="82"/>
                  </a:lnTo>
                  <a:lnTo>
                    <a:pt x="775" y="76"/>
                  </a:lnTo>
                  <a:lnTo>
                    <a:pt x="768" y="69"/>
                  </a:lnTo>
                  <a:lnTo>
                    <a:pt x="760" y="63"/>
                  </a:lnTo>
                  <a:lnTo>
                    <a:pt x="753" y="59"/>
                  </a:lnTo>
                  <a:lnTo>
                    <a:pt x="747" y="53"/>
                  </a:lnTo>
                  <a:lnTo>
                    <a:pt x="739" y="48"/>
                  </a:lnTo>
                  <a:lnTo>
                    <a:pt x="734" y="46"/>
                  </a:lnTo>
                  <a:lnTo>
                    <a:pt x="728" y="40"/>
                  </a:lnTo>
                  <a:lnTo>
                    <a:pt x="722" y="38"/>
                  </a:lnTo>
                  <a:lnTo>
                    <a:pt x="716" y="34"/>
                  </a:lnTo>
                  <a:lnTo>
                    <a:pt x="713" y="33"/>
                  </a:lnTo>
                  <a:lnTo>
                    <a:pt x="707" y="29"/>
                  </a:lnTo>
                  <a:lnTo>
                    <a:pt x="713" y="33"/>
                  </a:lnTo>
                  <a:lnTo>
                    <a:pt x="718" y="38"/>
                  </a:lnTo>
                  <a:lnTo>
                    <a:pt x="728" y="46"/>
                  </a:lnTo>
                  <a:lnTo>
                    <a:pt x="735" y="55"/>
                  </a:lnTo>
                  <a:lnTo>
                    <a:pt x="747" y="67"/>
                  </a:lnTo>
                  <a:lnTo>
                    <a:pt x="751" y="71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70" y="93"/>
                  </a:lnTo>
                  <a:lnTo>
                    <a:pt x="773" y="99"/>
                  </a:lnTo>
                  <a:lnTo>
                    <a:pt x="777" y="105"/>
                  </a:lnTo>
                  <a:lnTo>
                    <a:pt x="783" y="112"/>
                  </a:lnTo>
                  <a:lnTo>
                    <a:pt x="787" y="122"/>
                  </a:lnTo>
                  <a:lnTo>
                    <a:pt x="791" y="128"/>
                  </a:lnTo>
                  <a:lnTo>
                    <a:pt x="794" y="137"/>
                  </a:lnTo>
                  <a:lnTo>
                    <a:pt x="796" y="143"/>
                  </a:lnTo>
                  <a:lnTo>
                    <a:pt x="800" y="152"/>
                  </a:lnTo>
                  <a:lnTo>
                    <a:pt x="800" y="158"/>
                  </a:lnTo>
                  <a:lnTo>
                    <a:pt x="800" y="167"/>
                  </a:lnTo>
                  <a:lnTo>
                    <a:pt x="800" y="173"/>
                  </a:lnTo>
                  <a:lnTo>
                    <a:pt x="800" y="183"/>
                  </a:lnTo>
                  <a:lnTo>
                    <a:pt x="798" y="188"/>
                  </a:lnTo>
                  <a:lnTo>
                    <a:pt x="796" y="196"/>
                  </a:lnTo>
                  <a:lnTo>
                    <a:pt x="791" y="204"/>
                  </a:lnTo>
                  <a:lnTo>
                    <a:pt x="787" y="211"/>
                  </a:lnTo>
                  <a:lnTo>
                    <a:pt x="779" y="219"/>
                  </a:lnTo>
                  <a:lnTo>
                    <a:pt x="772" y="224"/>
                  </a:lnTo>
                  <a:lnTo>
                    <a:pt x="762" y="232"/>
                  </a:lnTo>
                  <a:lnTo>
                    <a:pt x="751" y="238"/>
                  </a:lnTo>
                  <a:lnTo>
                    <a:pt x="743" y="242"/>
                  </a:lnTo>
                  <a:lnTo>
                    <a:pt x="737" y="245"/>
                  </a:lnTo>
                  <a:lnTo>
                    <a:pt x="730" y="249"/>
                  </a:lnTo>
                  <a:lnTo>
                    <a:pt x="724" y="251"/>
                  </a:lnTo>
                  <a:lnTo>
                    <a:pt x="716" y="255"/>
                  </a:lnTo>
                  <a:lnTo>
                    <a:pt x="709" y="259"/>
                  </a:lnTo>
                  <a:lnTo>
                    <a:pt x="701" y="261"/>
                  </a:lnTo>
                  <a:lnTo>
                    <a:pt x="694" y="266"/>
                  </a:lnTo>
                  <a:lnTo>
                    <a:pt x="684" y="268"/>
                  </a:lnTo>
                  <a:lnTo>
                    <a:pt x="677" y="272"/>
                  </a:lnTo>
                  <a:lnTo>
                    <a:pt x="667" y="274"/>
                  </a:lnTo>
                  <a:lnTo>
                    <a:pt x="658" y="278"/>
                  </a:lnTo>
                  <a:lnTo>
                    <a:pt x="648" y="282"/>
                  </a:lnTo>
                  <a:lnTo>
                    <a:pt x="639" y="285"/>
                  </a:lnTo>
                  <a:lnTo>
                    <a:pt x="629" y="287"/>
                  </a:lnTo>
                  <a:lnTo>
                    <a:pt x="619" y="291"/>
                  </a:lnTo>
                  <a:lnTo>
                    <a:pt x="608" y="293"/>
                  </a:lnTo>
                  <a:lnTo>
                    <a:pt x="599" y="297"/>
                  </a:lnTo>
                  <a:lnTo>
                    <a:pt x="587" y="301"/>
                  </a:lnTo>
                  <a:lnTo>
                    <a:pt x="578" y="302"/>
                  </a:lnTo>
                  <a:lnTo>
                    <a:pt x="566" y="306"/>
                  </a:lnTo>
                  <a:lnTo>
                    <a:pt x="557" y="308"/>
                  </a:lnTo>
                  <a:lnTo>
                    <a:pt x="545" y="312"/>
                  </a:lnTo>
                  <a:lnTo>
                    <a:pt x="536" y="314"/>
                  </a:lnTo>
                  <a:lnTo>
                    <a:pt x="523" y="316"/>
                  </a:lnTo>
                  <a:lnTo>
                    <a:pt x="513" y="318"/>
                  </a:lnTo>
                  <a:lnTo>
                    <a:pt x="500" y="320"/>
                  </a:lnTo>
                  <a:lnTo>
                    <a:pt x="490" y="321"/>
                  </a:lnTo>
                  <a:lnTo>
                    <a:pt x="477" y="323"/>
                  </a:lnTo>
                  <a:lnTo>
                    <a:pt x="466" y="325"/>
                  </a:lnTo>
                  <a:lnTo>
                    <a:pt x="454" y="327"/>
                  </a:lnTo>
                  <a:lnTo>
                    <a:pt x="443" y="329"/>
                  </a:lnTo>
                  <a:lnTo>
                    <a:pt x="431" y="329"/>
                  </a:lnTo>
                  <a:lnTo>
                    <a:pt x="420" y="331"/>
                  </a:lnTo>
                  <a:lnTo>
                    <a:pt x="409" y="331"/>
                  </a:lnTo>
                  <a:lnTo>
                    <a:pt x="397" y="333"/>
                  </a:lnTo>
                  <a:lnTo>
                    <a:pt x="386" y="333"/>
                  </a:lnTo>
                  <a:lnTo>
                    <a:pt x="374" y="335"/>
                  </a:lnTo>
                  <a:lnTo>
                    <a:pt x="363" y="335"/>
                  </a:lnTo>
                  <a:lnTo>
                    <a:pt x="351" y="337"/>
                  </a:lnTo>
                  <a:lnTo>
                    <a:pt x="340" y="337"/>
                  </a:lnTo>
                  <a:lnTo>
                    <a:pt x="329" y="337"/>
                  </a:lnTo>
                  <a:lnTo>
                    <a:pt x="317" y="337"/>
                  </a:lnTo>
                  <a:lnTo>
                    <a:pt x="306" y="337"/>
                  </a:lnTo>
                  <a:lnTo>
                    <a:pt x="294" y="335"/>
                  </a:lnTo>
                  <a:lnTo>
                    <a:pt x="285" y="335"/>
                  </a:lnTo>
                  <a:lnTo>
                    <a:pt x="274" y="333"/>
                  </a:lnTo>
                  <a:lnTo>
                    <a:pt x="264" y="333"/>
                  </a:lnTo>
                  <a:lnTo>
                    <a:pt x="253" y="331"/>
                  </a:lnTo>
                  <a:lnTo>
                    <a:pt x="243" y="329"/>
                  </a:lnTo>
                  <a:lnTo>
                    <a:pt x="234" y="329"/>
                  </a:lnTo>
                  <a:lnTo>
                    <a:pt x="224" y="327"/>
                  </a:lnTo>
                  <a:lnTo>
                    <a:pt x="215" y="323"/>
                  </a:lnTo>
                  <a:lnTo>
                    <a:pt x="205" y="323"/>
                  </a:lnTo>
                  <a:lnTo>
                    <a:pt x="196" y="320"/>
                  </a:lnTo>
                  <a:lnTo>
                    <a:pt x="188" y="320"/>
                  </a:lnTo>
                  <a:lnTo>
                    <a:pt x="179" y="316"/>
                  </a:lnTo>
                  <a:lnTo>
                    <a:pt x="171" y="312"/>
                  </a:lnTo>
                  <a:lnTo>
                    <a:pt x="163" y="308"/>
                  </a:lnTo>
                  <a:lnTo>
                    <a:pt x="154" y="306"/>
                  </a:lnTo>
                  <a:lnTo>
                    <a:pt x="146" y="302"/>
                  </a:lnTo>
                  <a:lnTo>
                    <a:pt x="140" y="299"/>
                  </a:lnTo>
                  <a:lnTo>
                    <a:pt x="135" y="295"/>
                  </a:lnTo>
                  <a:lnTo>
                    <a:pt x="127" y="293"/>
                  </a:lnTo>
                  <a:lnTo>
                    <a:pt x="121" y="289"/>
                  </a:lnTo>
                  <a:lnTo>
                    <a:pt x="114" y="285"/>
                  </a:lnTo>
                  <a:lnTo>
                    <a:pt x="108" y="280"/>
                  </a:lnTo>
                  <a:lnTo>
                    <a:pt x="102" y="278"/>
                  </a:lnTo>
                  <a:lnTo>
                    <a:pt x="93" y="270"/>
                  </a:lnTo>
                  <a:lnTo>
                    <a:pt x="85" y="261"/>
                  </a:lnTo>
                  <a:lnTo>
                    <a:pt x="76" y="253"/>
                  </a:lnTo>
                  <a:lnTo>
                    <a:pt x="68" y="244"/>
                  </a:lnTo>
                  <a:lnTo>
                    <a:pt x="63" y="236"/>
                  </a:lnTo>
                  <a:lnTo>
                    <a:pt x="59" y="226"/>
                  </a:lnTo>
                  <a:lnTo>
                    <a:pt x="53" y="217"/>
                  </a:lnTo>
                  <a:lnTo>
                    <a:pt x="51" y="209"/>
                  </a:lnTo>
                  <a:lnTo>
                    <a:pt x="49" y="200"/>
                  </a:lnTo>
                  <a:lnTo>
                    <a:pt x="49" y="192"/>
                  </a:lnTo>
                  <a:lnTo>
                    <a:pt x="45" y="183"/>
                  </a:lnTo>
                  <a:lnTo>
                    <a:pt x="47" y="173"/>
                  </a:lnTo>
                  <a:lnTo>
                    <a:pt x="47" y="166"/>
                  </a:lnTo>
                  <a:lnTo>
                    <a:pt x="49" y="158"/>
                  </a:lnTo>
                  <a:lnTo>
                    <a:pt x="51" y="147"/>
                  </a:lnTo>
                  <a:lnTo>
                    <a:pt x="53" y="139"/>
                  </a:lnTo>
                  <a:lnTo>
                    <a:pt x="57" y="131"/>
                  </a:lnTo>
                  <a:lnTo>
                    <a:pt x="61" y="126"/>
                  </a:lnTo>
                  <a:lnTo>
                    <a:pt x="64" y="118"/>
                  </a:lnTo>
                  <a:lnTo>
                    <a:pt x="70" y="110"/>
                  </a:lnTo>
                  <a:lnTo>
                    <a:pt x="74" y="105"/>
                  </a:lnTo>
                  <a:lnTo>
                    <a:pt x="82" y="101"/>
                  </a:lnTo>
                  <a:lnTo>
                    <a:pt x="87" y="93"/>
                  </a:lnTo>
                  <a:lnTo>
                    <a:pt x="93" y="90"/>
                  </a:lnTo>
                  <a:lnTo>
                    <a:pt x="101" y="86"/>
                  </a:lnTo>
                  <a:lnTo>
                    <a:pt x="108" y="82"/>
                  </a:lnTo>
                  <a:lnTo>
                    <a:pt x="116" y="78"/>
                  </a:lnTo>
                  <a:lnTo>
                    <a:pt x="121" y="74"/>
                  </a:lnTo>
                  <a:lnTo>
                    <a:pt x="129" y="71"/>
                  </a:lnTo>
                  <a:lnTo>
                    <a:pt x="137" y="69"/>
                  </a:lnTo>
                  <a:lnTo>
                    <a:pt x="142" y="65"/>
                  </a:lnTo>
                  <a:lnTo>
                    <a:pt x="148" y="63"/>
                  </a:lnTo>
                  <a:lnTo>
                    <a:pt x="154" y="61"/>
                  </a:lnTo>
                  <a:lnTo>
                    <a:pt x="159" y="59"/>
                  </a:lnTo>
                  <a:lnTo>
                    <a:pt x="171" y="53"/>
                  </a:lnTo>
                  <a:lnTo>
                    <a:pt x="180" y="48"/>
                  </a:lnTo>
                  <a:lnTo>
                    <a:pt x="188" y="46"/>
                  </a:lnTo>
                  <a:lnTo>
                    <a:pt x="198" y="42"/>
                  </a:lnTo>
                  <a:lnTo>
                    <a:pt x="203" y="38"/>
                  </a:lnTo>
                  <a:lnTo>
                    <a:pt x="211" y="34"/>
                  </a:lnTo>
                  <a:lnTo>
                    <a:pt x="215" y="33"/>
                  </a:lnTo>
                  <a:lnTo>
                    <a:pt x="220" y="33"/>
                  </a:lnTo>
                  <a:lnTo>
                    <a:pt x="226" y="31"/>
                  </a:lnTo>
                  <a:lnTo>
                    <a:pt x="228" y="31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4" name="Freeform 93"/>
            <p:cNvSpPr>
              <a:spLocks/>
            </p:cNvSpPr>
            <p:nvPr/>
          </p:nvSpPr>
          <p:spPr bwMode="auto">
            <a:xfrm>
              <a:off x="2679700" y="2608263"/>
              <a:ext cx="33337" cy="200025"/>
            </a:xfrm>
            <a:custGeom>
              <a:avLst/>
              <a:gdLst>
                <a:gd name="T0" fmla="*/ 2147483647 w 41"/>
                <a:gd name="T1" fmla="*/ 2147483647 h 251"/>
                <a:gd name="T2" fmla="*/ 2147483647 w 41"/>
                <a:gd name="T3" fmla="*/ 2147483647 h 251"/>
                <a:gd name="T4" fmla="*/ 2147483647 w 41"/>
                <a:gd name="T5" fmla="*/ 2147483647 h 251"/>
                <a:gd name="T6" fmla="*/ 2147483647 w 41"/>
                <a:gd name="T7" fmla="*/ 2147483647 h 251"/>
                <a:gd name="T8" fmla="*/ 2147483647 w 41"/>
                <a:gd name="T9" fmla="*/ 2147483647 h 251"/>
                <a:gd name="T10" fmla="*/ 2147483647 w 41"/>
                <a:gd name="T11" fmla="*/ 2147483647 h 251"/>
                <a:gd name="T12" fmla="*/ 2147483647 w 41"/>
                <a:gd name="T13" fmla="*/ 2147483647 h 251"/>
                <a:gd name="T14" fmla="*/ 2147483647 w 41"/>
                <a:gd name="T15" fmla="*/ 2147483647 h 251"/>
                <a:gd name="T16" fmla="*/ 2147483647 w 41"/>
                <a:gd name="T17" fmla="*/ 2147483647 h 251"/>
                <a:gd name="T18" fmla="*/ 2147483647 w 41"/>
                <a:gd name="T19" fmla="*/ 2147483647 h 251"/>
                <a:gd name="T20" fmla="*/ 0 w 41"/>
                <a:gd name="T21" fmla="*/ 2147483647 h 251"/>
                <a:gd name="T22" fmla="*/ 0 w 41"/>
                <a:gd name="T23" fmla="*/ 2147483647 h 251"/>
                <a:gd name="T24" fmla="*/ 0 w 41"/>
                <a:gd name="T25" fmla="*/ 2147483647 h 251"/>
                <a:gd name="T26" fmla="*/ 2147483647 w 41"/>
                <a:gd name="T27" fmla="*/ 2147483647 h 251"/>
                <a:gd name="T28" fmla="*/ 2147483647 w 41"/>
                <a:gd name="T29" fmla="*/ 2147483647 h 251"/>
                <a:gd name="T30" fmla="*/ 2147483647 w 41"/>
                <a:gd name="T31" fmla="*/ 2147483647 h 251"/>
                <a:gd name="T32" fmla="*/ 2147483647 w 41"/>
                <a:gd name="T33" fmla="*/ 2147483647 h 251"/>
                <a:gd name="T34" fmla="*/ 2147483647 w 41"/>
                <a:gd name="T35" fmla="*/ 2147483647 h 251"/>
                <a:gd name="T36" fmla="*/ 2147483647 w 41"/>
                <a:gd name="T37" fmla="*/ 2147483647 h 251"/>
                <a:gd name="T38" fmla="*/ 2147483647 w 41"/>
                <a:gd name="T39" fmla="*/ 2147483647 h 251"/>
                <a:gd name="T40" fmla="*/ 2147483647 w 41"/>
                <a:gd name="T41" fmla="*/ 2147483647 h 251"/>
                <a:gd name="T42" fmla="*/ 2147483647 w 41"/>
                <a:gd name="T43" fmla="*/ 2147483647 h 251"/>
                <a:gd name="T44" fmla="*/ 2147483647 w 41"/>
                <a:gd name="T45" fmla="*/ 2147483647 h 251"/>
                <a:gd name="T46" fmla="*/ 2147483647 w 41"/>
                <a:gd name="T47" fmla="*/ 2147483647 h 251"/>
                <a:gd name="T48" fmla="*/ 2147483647 w 41"/>
                <a:gd name="T49" fmla="*/ 2147483647 h 251"/>
                <a:gd name="T50" fmla="*/ 2147483647 w 41"/>
                <a:gd name="T51" fmla="*/ 2147483647 h 251"/>
                <a:gd name="T52" fmla="*/ 2147483647 w 41"/>
                <a:gd name="T53" fmla="*/ 2147483647 h 251"/>
                <a:gd name="T54" fmla="*/ 2147483647 w 41"/>
                <a:gd name="T55" fmla="*/ 2147483647 h 251"/>
                <a:gd name="T56" fmla="*/ 2147483647 w 41"/>
                <a:gd name="T57" fmla="*/ 2147483647 h 251"/>
                <a:gd name="T58" fmla="*/ 2147483647 w 41"/>
                <a:gd name="T59" fmla="*/ 2147483647 h 251"/>
                <a:gd name="T60" fmla="*/ 2147483647 w 41"/>
                <a:gd name="T61" fmla="*/ 2147483647 h 251"/>
                <a:gd name="T62" fmla="*/ 2147483647 w 41"/>
                <a:gd name="T63" fmla="*/ 0 h 25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"/>
                <a:gd name="T97" fmla="*/ 0 h 251"/>
                <a:gd name="T98" fmla="*/ 41 w 41"/>
                <a:gd name="T99" fmla="*/ 251 h 25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" h="251">
                  <a:moveTo>
                    <a:pt x="2" y="0"/>
                  </a:moveTo>
                  <a:lnTo>
                    <a:pt x="2" y="9"/>
                  </a:lnTo>
                  <a:lnTo>
                    <a:pt x="3" y="19"/>
                  </a:lnTo>
                  <a:lnTo>
                    <a:pt x="3" y="28"/>
                  </a:lnTo>
                  <a:lnTo>
                    <a:pt x="5" y="42"/>
                  </a:lnTo>
                  <a:lnTo>
                    <a:pt x="5" y="51"/>
                  </a:lnTo>
                  <a:lnTo>
                    <a:pt x="5" y="63"/>
                  </a:lnTo>
                  <a:lnTo>
                    <a:pt x="5" y="74"/>
                  </a:lnTo>
                  <a:lnTo>
                    <a:pt x="5" y="85"/>
                  </a:lnTo>
                  <a:lnTo>
                    <a:pt x="3" y="97"/>
                  </a:lnTo>
                  <a:lnTo>
                    <a:pt x="3" y="108"/>
                  </a:lnTo>
                  <a:lnTo>
                    <a:pt x="3" y="120"/>
                  </a:lnTo>
                  <a:lnTo>
                    <a:pt x="3" y="131"/>
                  </a:lnTo>
                  <a:lnTo>
                    <a:pt x="3" y="142"/>
                  </a:lnTo>
                  <a:lnTo>
                    <a:pt x="3" y="154"/>
                  </a:lnTo>
                  <a:lnTo>
                    <a:pt x="3" y="163"/>
                  </a:lnTo>
                  <a:lnTo>
                    <a:pt x="3" y="175"/>
                  </a:lnTo>
                  <a:lnTo>
                    <a:pt x="2" y="182"/>
                  </a:lnTo>
                  <a:lnTo>
                    <a:pt x="2" y="192"/>
                  </a:lnTo>
                  <a:lnTo>
                    <a:pt x="2" y="199"/>
                  </a:lnTo>
                  <a:lnTo>
                    <a:pt x="2" y="209"/>
                  </a:lnTo>
                  <a:lnTo>
                    <a:pt x="0" y="216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51"/>
                  </a:lnTo>
                  <a:lnTo>
                    <a:pt x="2" y="251"/>
                  </a:lnTo>
                  <a:lnTo>
                    <a:pt x="3" y="249"/>
                  </a:lnTo>
                  <a:lnTo>
                    <a:pt x="5" y="241"/>
                  </a:lnTo>
                  <a:lnTo>
                    <a:pt x="9" y="234"/>
                  </a:lnTo>
                  <a:lnTo>
                    <a:pt x="11" y="222"/>
                  </a:lnTo>
                  <a:lnTo>
                    <a:pt x="15" y="211"/>
                  </a:lnTo>
                  <a:lnTo>
                    <a:pt x="17" y="205"/>
                  </a:lnTo>
                  <a:lnTo>
                    <a:pt x="19" y="197"/>
                  </a:lnTo>
                  <a:lnTo>
                    <a:pt x="19" y="192"/>
                  </a:lnTo>
                  <a:lnTo>
                    <a:pt x="22" y="184"/>
                  </a:lnTo>
                  <a:lnTo>
                    <a:pt x="22" y="177"/>
                  </a:lnTo>
                  <a:lnTo>
                    <a:pt x="24" y="171"/>
                  </a:lnTo>
                  <a:lnTo>
                    <a:pt x="26" y="163"/>
                  </a:lnTo>
                  <a:lnTo>
                    <a:pt x="30" y="156"/>
                  </a:lnTo>
                  <a:lnTo>
                    <a:pt x="30" y="148"/>
                  </a:lnTo>
                  <a:lnTo>
                    <a:pt x="32" y="140"/>
                  </a:lnTo>
                  <a:lnTo>
                    <a:pt x="32" y="133"/>
                  </a:lnTo>
                  <a:lnTo>
                    <a:pt x="34" y="125"/>
                  </a:lnTo>
                  <a:lnTo>
                    <a:pt x="34" y="118"/>
                  </a:lnTo>
                  <a:lnTo>
                    <a:pt x="38" y="110"/>
                  </a:lnTo>
                  <a:lnTo>
                    <a:pt x="38" y="104"/>
                  </a:lnTo>
                  <a:lnTo>
                    <a:pt x="40" y="97"/>
                  </a:lnTo>
                  <a:lnTo>
                    <a:pt x="40" y="89"/>
                  </a:lnTo>
                  <a:lnTo>
                    <a:pt x="40" y="83"/>
                  </a:lnTo>
                  <a:lnTo>
                    <a:pt x="40" y="76"/>
                  </a:lnTo>
                  <a:lnTo>
                    <a:pt x="41" y="70"/>
                  </a:lnTo>
                  <a:lnTo>
                    <a:pt x="41" y="61"/>
                  </a:lnTo>
                  <a:lnTo>
                    <a:pt x="41" y="51"/>
                  </a:lnTo>
                  <a:lnTo>
                    <a:pt x="40" y="44"/>
                  </a:lnTo>
                  <a:lnTo>
                    <a:pt x="38" y="36"/>
                  </a:lnTo>
                  <a:lnTo>
                    <a:pt x="34" y="30"/>
                  </a:lnTo>
                  <a:lnTo>
                    <a:pt x="32" y="25"/>
                  </a:lnTo>
                  <a:lnTo>
                    <a:pt x="24" y="15"/>
                  </a:lnTo>
                  <a:lnTo>
                    <a:pt x="19" y="9"/>
                  </a:lnTo>
                  <a:lnTo>
                    <a:pt x="11" y="4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5" name="Freeform 94"/>
            <p:cNvSpPr>
              <a:spLocks/>
            </p:cNvSpPr>
            <p:nvPr/>
          </p:nvSpPr>
          <p:spPr bwMode="auto">
            <a:xfrm>
              <a:off x="3167063" y="2781300"/>
              <a:ext cx="115887" cy="101600"/>
            </a:xfrm>
            <a:custGeom>
              <a:avLst/>
              <a:gdLst>
                <a:gd name="T0" fmla="*/ 2147483647 w 146"/>
                <a:gd name="T1" fmla="*/ 0 h 130"/>
                <a:gd name="T2" fmla="*/ 2147483647 w 146"/>
                <a:gd name="T3" fmla="*/ 2147483647 h 130"/>
                <a:gd name="T4" fmla="*/ 2147483647 w 146"/>
                <a:gd name="T5" fmla="*/ 2147483647 h 130"/>
                <a:gd name="T6" fmla="*/ 2147483647 w 146"/>
                <a:gd name="T7" fmla="*/ 2147483647 h 130"/>
                <a:gd name="T8" fmla="*/ 2147483647 w 146"/>
                <a:gd name="T9" fmla="*/ 2147483647 h 130"/>
                <a:gd name="T10" fmla="*/ 2147483647 w 146"/>
                <a:gd name="T11" fmla="*/ 2147483647 h 130"/>
                <a:gd name="T12" fmla="*/ 0 w 146"/>
                <a:gd name="T13" fmla="*/ 2147483647 h 130"/>
                <a:gd name="T14" fmla="*/ 2147483647 w 146"/>
                <a:gd name="T15" fmla="*/ 2147483647 h 130"/>
                <a:gd name="T16" fmla="*/ 2147483647 w 146"/>
                <a:gd name="T17" fmla="*/ 2147483647 h 130"/>
                <a:gd name="T18" fmla="*/ 2147483647 w 146"/>
                <a:gd name="T19" fmla="*/ 2147483647 h 130"/>
                <a:gd name="T20" fmla="*/ 2147483647 w 146"/>
                <a:gd name="T21" fmla="*/ 2147483647 h 130"/>
                <a:gd name="T22" fmla="*/ 2147483647 w 146"/>
                <a:gd name="T23" fmla="*/ 2147483647 h 130"/>
                <a:gd name="T24" fmla="*/ 2147483647 w 146"/>
                <a:gd name="T25" fmla="*/ 2147483647 h 130"/>
                <a:gd name="T26" fmla="*/ 2147483647 w 146"/>
                <a:gd name="T27" fmla="*/ 2147483647 h 130"/>
                <a:gd name="T28" fmla="*/ 2147483647 w 146"/>
                <a:gd name="T29" fmla="*/ 2147483647 h 130"/>
                <a:gd name="T30" fmla="*/ 2147483647 w 146"/>
                <a:gd name="T31" fmla="*/ 2147483647 h 130"/>
                <a:gd name="T32" fmla="*/ 2147483647 w 146"/>
                <a:gd name="T33" fmla="*/ 2147483647 h 130"/>
                <a:gd name="T34" fmla="*/ 2147483647 w 146"/>
                <a:gd name="T35" fmla="*/ 2147483647 h 130"/>
                <a:gd name="T36" fmla="*/ 2147483647 w 146"/>
                <a:gd name="T37" fmla="*/ 2147483647 h 130"/>
                <a:gd name="T38" fmla="*/ 2147483647 w 146"/>
                <a:gd name="T39" fmla="*/ 2147483647 h 130"/>
                <a:gd name="T40" fmla="*/ 2147483647 w 146"/>
                <a:gd name="T41" fmla="*/ 2147483647 h 130"/>
                <a:gd name="T42" fmla="*/ 2147483647 w 146"/>
                <a:gd name="T43" fmla="*/ 2147483647 h 130"/>
                <a:gd name="T44" fmla="*/ 2147483647 w 146"/>
                <a:gd name="T45" fmla="*/ 2147483647 h 130"/>
                <a:gd name="T46" fmla="*/ 2147483647 w 146"/>
                <a:gd name="T47" fmla="*/ 2147483647 h 130"/>
                <a:gd name="T48" fmla="*/ 2147483647 w 146"/>
                <a:gd name="T49" fmla="*/ 2147483647 h 130"/>
                <a:gd name="T50" fmla="*/ 2147483647 w 146"/>
                <a:gd name="T51" fmla="*/ 2147483647 h 130"/>
                <a:gd name="T52" fmla="*/ 2147483647 w 146"/>
                <a:gd name="T53" fmla="*/ 2147483647 h 130"/>
                <a:gd name="T54" fmla="*/ 2147483647 w 146"/>
                <a:gd name="T55" fmla="*/ 2147483647 h 130"/>
                <a:gd name="T56" fmla="*/ 2147483647 w 146"/>
                <a:gd name="T57" fmla="*/ 2147483647 h 130"/>
                <a:gd name="T58" fmla="*/ 2147483647 w 146"/>
                <a:gd name="T59" fmla="*/ 2147483647 h 130"/>
                <a:gd name="T60" fmla="*/ 2147483647 w 146"/>
                <a:gd name="T61" fmla="*/ 2147483647 h 130"/>
                <a:gd name="T62" fmla="*/ 2147483647 w 146"/>
                <a:gd name="T63" fmla="*/ 2147483647 h 130"/>
                <a:gd name="T64" fmla="*/ 2147483647 w 146"/>
                <a:gd name="T65" fmla="*/ 2147483647 h 130"/>
                <a:gd name="T66" fmla="*/ 2147483647 w 146"/>
                <a:gd name="T67" fmla="*/ 2147483647 h 130"/>
                <a:gd name="T68" fmla="*/ 2147483647 w 146"/>
                <a:gd name="T69" fmla="*/ 2147483647 h 130"/>
                <a:gd name="T70" fmla="*/ 2147483647 w 146"/>
                <a:gd name="T71" fmla="*/ 0 h 1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"/>
                <a:gd name="T109" fmla="*/ 0 h 130"/>
                <a:gd name="T110" fmla="*/ 146 w 146"/>
                <a:gd name="T111" fmla="*/ 130 h 1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" h="130">
                  <a:moveTo>
                    <a:pt x="87" y="0"/>
                  </a:moveTo>
                  <a:lnTo>
                    <a:pt x="76" y="0"/>
                  </a:lnTo>
                  <a:lnTo>
                    <a:pt x="66" y="4"/>
                  </a:lnTo>
                  <a:lnTo>
                    <a:pt x="57" y="8"/>
                  </a:lnTo>
                  <a:lnTo>
                    <a:pt x="49" y="10"/>
                  </a:lnTo>
                  <a:lnTo>
                    <a:pt x="41" y="14"/>
                  </a:lnTo>
                  <a:lnTo>
                    <a:pt x="34" y="20"/>
                  </a:lnTo>
                  <a:lnTo>
                    <a:pt x="28" y="23"/>
                  </a:lnTo>
                  <a:lnTo>
                    <a:pt x="22" y="29"/>
                  </a:lnTo>
                  <a:lnTo>
                    <a:pt x="13" y="39"/>
                  </a:lnTo>
                  <a:lnTo>
                    <a:pt x="5" y="50"/>
                  </a:lnTo>
                  <a:lnTo>
                    <a:pt x="1" y="59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3" y="94"/>
                  </a:lnTo>
                  <a:lnTo>
                    <a:pt x="7" y="101"/>
                  </a:lnTo>
                  <a:lnTo>
                    <a:pt x="17" y="111"/>
                  </a:lnTo>
                  <a:lnTo>
                    <a:pt x="20" y="115"/>
                  </a:lnTo>
                  <a:lnTo>
                    <a:pt x="24" y="116"/>
                  </a:lnTo>
                  <a:lnTo>
                    <a:pt x="30" y="120"/>
                  </a:lnTo>
                  <a:lnTo>
                    <a:pt x="38" y="124"/>
                  </a:lnTo>
                  <a:lnTo>
                    <a:pt x="43" y="124"/>
                  </a:lnTo>
                  <a:lnTo>
                    <a:pt x="51" y="128"/>
                  </a:lnTo>
                  <a:lnTo>
                    <a:pt x="59" y="128"/>
                  </a:lnTo>
                  <a:lnTo>
                    <a:pt x="68" y="130"/>
                  </a:lnTo>
                  <a:lnTo>
                    <a:pt x="74" y="130"/>
                  </a:lnTo>
                  <a:lnTo>
                    <a:pt x="81" y="128"/>
                  </a:lnTo>
                  <a:lnTo>
                    <a:pt x="89" y="126"/>
                  </a:lnTo>
                  <a:lnTo>
                    <a:pt x="95" y="124"/>
                  </a:lnTo>
                  <a:lnTo>
                    <a:pt x="100" y="122"/>
                  </a:lnTo>
                  <a:lnTo>
                    <a:pt x="106" y="118"/>
                  </a:lnTo>
                  <a:lnTo>
                    <a:pt x="110" y="115"/>
                  </a:lnTo>
                  <a:lnTo>
                    <a:pt x="116" y="113"/>
                  </a:lnTo>
                  <a:lnTo>
                    <a:pt x="123" y="101"/>
                  </a:lnTo>
                  <a:lnTo>
                    <a:pt x="131" y="92"/>
                  </a:lnTo>
                  <a:lnTo>
                    <a:pt x="135" y="80"/>
                  </a:lnTo>
                  <a:lnTo>
                    <a:pt x="138" y="71"/>
                  </a:lnTo>
                  <a:lnTo>
                    <a:pt x="142" y="59"/>
                  </a:lnTo>
                  <a:lnTo>
                    <a:pt x="144" y="50"/>
                  </a:lnTo>
                  <a:lnTo>
                    <a:pt x="144" y="39"/>
                  </a:lnTo>
                  <a:lnTo>
                    <a:pt x="146" y="31"/>
                  </a:lnTo>
                  <a:lnTo>
                    <a:pt x="146" y="23"/>
                  </a:lnTo>
                  <a:lnTo>
                    <a:pt x="146" y="18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4" y="18"/>
                  </a:lnTo>
                  <a:lnTo>
                    <a:pt x="142" y="23"/>
                  </a:lnTo>
                  <a:lnTo>
                    <a:pt x="138" y="31"/>
                  </a:lnTo>
                  <a:lnTo>
                    <a:pt x="135" y="39"/>
                  </a:lnTo>
                  <a:lnTo>
                    <a:pt x="131" y="46"/>
                  </a:lnTo>
                  <a:lnTo>
                    <a:pt x="127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110" y="86"/>
                  </a:lnTo>
                  <a:lnTo>
                    <a:pt x="102" y="94"/>
                  </a:lnTo>
                  <a:lnTo>
                    <a:pt x="97" y="101"/>
                  </a:lnTo>
                  <a:lnTo>
                    <a:pt x="89" y="107"/>
                  </a:lnTo>
                  <a:lnTo>
                    <a:pt x="81" y="109"/>
                  </a:lnTo>
                  <a:lnTo>
                    <a:pt x="72" y="111"/>
                  </a:lnTo>
                  <a:lnTo>
                    <a:pt x="64" y="111"/>
                  </a:lnTo>
                  <a:lnTo>
                    <a:pt x="57" y="107"/>
                  </a:lnTo>
                  <a:lnTo>
                    <a:pt x="51" y="103"/>
                  </a:lnTo>
                  <a:lnTo>
                    <a:pt x="47" y="99"/>
                  </a:lnTo>
                  <a:lnTo>
                    <a:pt x="47" y="94"/>
                  </a:lnTo>
                  <a:lnTo>
                    <a:pt x="49" y="82"/>
                  </a:lnTo>
                  <a:lnTo>
                    <a:pt x="59" y="73"/>
                  </a:lnTo>
                  <a:lnTo>
                    <a:pt x="66" y="63"/>
                  </a:lnTo>
                  <a:lnTo>
                    <a:pt x="78" y="54"/>
                  </a:lnTo>
                  <a:lnTo>
                    <a:pt x="85" y="48"/>
                  </a:lnTo>
                  <a:lnTo>
                    <a:pt x="87" y="46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6" name="Freeform 95"/>
            <p:cNvSpPr>
              <a:spLocks/>
            </p:cNvSpPr>
            <p:nvPr/>
          </p:nvSpPr>
          <p:spPr bwMode="auto">
            <a:xfrm>
              <a:off x="3140075" y="2774950"/>
              <a:ext cx="66675" cy="36513"/>
            </a:xfrm>
            <a:custGeom>
              <a:avLst/>
              <a:gdLst>
                <a:gd name="T0" fmla="*/ 0 w 84"/>
                <a:gd name="T1" fmla="*/ 2147483647 h 46"/>
                <a:gd name="T2" fmla="*/ 2147483647 w 84"/>
                <a:gd name="T3" fmla="*/ 2147483647 h 46"/>
                <a:gd name="T4" fmla="*/ 2147483647 w 84"/>
                <a:gd name="T5" fmla="*/ 2147483647 h 46"/>
                <a:gd name="T6" fmla="*/ 2147483647 w 84"/>
                <a:gd name="T7" fmla="*/ 2147483647 h 46"/>
                <a:gd name="T8" fmla="*/ 2147483647 w 84"/>
                <a:gd name="T9" fmla="*/ 2147483647 h 46"/>
                <a:gd name="T10" fmla="*/ 2147483647 w 84"/>
                <a:gd name="T11" fmla="*/ 2147483647 h 46"/>
                <a:gd name="T12" fmla="*/ 2147483647 w 84"/>
                <a:gd name="T13" fmla="*/ 2147483647 h 46"/>
                <a:gd name="T14" fmla="*/ 2147483647 w 84"/>
                <a:gd name="T15" fmla="*/ 2147483647 h 46"/>
                <a:gd name="T16" fmla="*/ 2147483647 w 84"/>
                <a:gd name="T17" fmla="*/ 2147483647 h 46"/>
                <a:gd name="T18" fmla="*/ 2147483647 w 84"/>
                <a:gd name="T19" fmla="*/ 0 h 46"/>
                <a:gd name="T20" fmla="*/ 0 w 84"/>
                <a:gd name="T21" fmla="*/ 2147483647 h 46"/>
                <a:gd name="T22" fmla="*/ 0 w 84"/>
                <a:gd name="T23" fmla="*/ 2147483647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"/>
                <a:gd name="T37" fmla="*/ 0 h 46"/>
                <a:gd name="T38" fmla="*/ 84 w 84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" h="46">
                  <a:moveTo>
                    <a:pt x="0" y="7"/>
                  </a:moveTo>
                  <a:lnTo>
                    <a:pt x="10" y="15"/>
                  </a:lnTo>
                  <a:lnTo>
                    <a:pt x="19" y="23"/>
                  </a:lnTo>
                  <a:lnTo>
                    <a:pt x="29" y="28"/>
                  </a:lnTo>
                  <a:lnTo>
                    <a:pt x="36" y="34"/>
                  </a:lnTo>
                  <a:lnTo>
                    <a:pt x="42" y="38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8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7" name="Freeform 96"/>
            <p:cNvSpPr>
              <a:spLocks/>
            </p:cNvSpPr>
            <p:nvPr/>
          </p:nvSpPr>
          <p:spPr bwMode="auto">
            <a:xfrm>
              <a:off x="3098800" y="2719388"/>
              <a:ext cx="119062" cy="106363"/>
            </a:xfrm>
            <a:custGeom>
              <a:avLst/>
              <a:gdLst>
                <a:gd name="T0" fmla="*/ 2147483647 w 150"/>
                <a:gd name="T1" fmla="*/ 2147483647 h 135"/>
                <a:gd name="T2" fmla="*/ 2147483647 w 150"/>
                <a:gd name="T3" fmla="*/ 0 h 135"/>
                <a:gd name="T4" fmla="*/ 2147483647 w 150"/>
                <a:gd name="T5" fmla="*/ 2147483647 h 135"/>
                <a:gd name="T6" fmla="*/ 2147483647 w 150"/>
                <a:gd name="T7" fmla="*/ 2147483647 h 135"/>
                <a:gd name="T8" fmla="*/ 2147483647 w 150"/>
                <a:gd name="T9" fmla="*/ 2147483647 h 135"/>
                <a:gd name="T10" fmla="*/ 2147483647 w 150"/>
                <a:gd name="T11" fmla="*/ 2147483647 h 135"/>
                <a:gd name="T12" fmla="*/ 2147483647 w 150"/>
                <a:gd name="T13" fmla="*/ 2147483647 h 135"/>
                <a:gd name="T14" fmla="*/ 0 w 150"/>
                <a:gd name="T15" fmla="*/ 2147483647 h 135"/>
                <a:gd name="T16" fmla="*/ 0 w 150"/>
                <a:gd name="T17" fmla="*/ 2147483647 h 135"/>
                <a:gd name="T18" fmla="*/ 2147483647 w 150"/>
                <a:gd name="T19" fmla="*/ 2147483647 h 135"/>
                <a:gd name="T20" fmla="*/ 2147483647 w 150"/>
                <a:gd name="T21" fmla="*/ 2147483647 h 135"/>
                <a:gd name="T22" fmla="*/ 2147483647 w 150"/>
                <a:gd name="T23" fmla="*/ 2147483647 h 135"/>
                <a:gd name="T24" fmla="*/ 2147483647 w 150"/>
                <a:gd name="T25" fmla="*/ 2147483647 h 135"/>
                <a:gd name="T26" fmla="*/ 2147483647 w 150"/>
                <a:gd name="T27" fmla="*/ 2147483647 h 135"/>
                <a:gd name="T28" fmla="*/ 2147483647 w 150"/>
                <a:gd name="T29" fmla="*/ 2147483647 h 135"/>
                <a:gd name="T30" fmla="*/ 2147483647 w 150"/>
                <a:gd name="T31" fmla="*/ 2147483647 h 135"/>
                <a:gd name="T32" fmla="*/ 2147483647 w 150"/>
                <a:gd name="T33" fmla="*/ 2147483647 h 135"/>
                <a:gd name="T34" fmla="*/ 2147483647 w 150"/>
                <a:gd name="T35" fmla="*/ 2147483647 h 135"/>
                <a:gd name="T36" fmla="*/ 2147483647 w 150"/>
                <a:gd name="T37" fmla="*/ 2147483647 h 135"/>
                <a:gd name="T38" fmla="*/ 2147483647 w 150"/>
                <a:gd name="T39" fmla="*/ 2147483647 h 135"/>
                <a:gd name="T40" fmla="*/ 2147483647 w 150"/>
                <a:gd name="T41" fmla="*/ 2147483647 h 135"/>
                <a:gd name="T42" fmla="*/ 2147483647 w 150"/>
                <a:gd name="T43" fmla="*/ 2147483647 h 135"/>
                <a:gd name="T44" fmla="*/ 2147483647 w 150"/>
                <a:gd name="T45" fmla="*/ 2147483647 h 135"/>
                <a:gd name="T46" fmla="*/ 2147483647 w 150"/>
                <a:gd name="T47" fmla="*/ 2147483647 h 135"/>
                <a:gd name="T48" fmla="*/ 2147483647 w 150"/>
                <a:gd name="T49" fmla="*/ 2147483647 h 135"/>
                <a:gd name="T50" fmla="*/ 2147483647 w 150"/>
                <a:gd name="T51" fmla="*/ 2147483647 h 135"/>
                <a:gd name="T52" fmla="*/ 2147483647 w 150"/>
                <a:gd name="T53" fmla="*/ 2147483647 h 135"/>
                <a:gd name="T54" fmla="*/ 2147483647 w 150"/>
                <a:gd name="T55" fmla="*/ 2147483647 h 135"/>
                <a:gd name="T56" fmla="*/ 2147483647 w 150"/>
                <a:gd name="T57" fmla="*/ 2147483647 h 135"/>
                <a:gd name="T58" fmla="*/ 2147483647 w 150"/>
                <a:gd name="T59" fmla="*/ 2147483647 h 135"/>
                <a:gd name="T60" fmla="*/ 2147483647 w 150"/>
                <a:gd name="T61" fmla="*/ 2147483647 h 135"/>
                <a:gd name="T62" fmla="*/ 2147483647 w 150"/>
                <a:gd name="T63" fmla="*/ 2147483647 h 135"/>
                <a:gd name="T64" fmla="*/ 2147483647 w 150"/>
                <a:gd name="T65" fmla="*/ 2147483647 h 135"/>
                <a:gd name="T66" fmla="*/ 2147483647 w 150"/>
                <a:gd name="T67" fmla="*/ 2147483647 h 135"/>
                <a:gd name="T68" fmla="*/ 2147483647 w 150"/>
                <a:gd name="T69" fmla="*/ 2147483647 h 135"/>
                <a:gd name="T70" fmla="*/ 2147483647 w 150"/>
                <a:gd name="T71" fmla="*/ 2147483647 h 135"/>
                <a:gd name="T72" fmla="*/ 2147483647 w 150"/>
                <a:gd name="T73" fmla="*/ 2147483647 h 135"/>
                <a:gd name="T74" fmla="*/ 2147483647 w 150"/>
                <a:gd name="T75" fmla="*/ 2147483647 h 135"/>
                <a:gd name="T76" fmla="*/ 2147483647 w 150"/>
                <a:gd name="T77" fmla="*/ 2147483647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5"/>
                <a:gd name="T119" fmla="*/ 150 w 150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5">
                  <a:moveTo>
                    <a:pt x="95" y="1"/>
                  </a:moveTo>
                  <a:lnTo>
                    <a:pt x="89" y="1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0" y="1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2" y="3"/>
                  </a:lnTo>
                  <a:lnTo>
                    <a:pt x="34" y="7"/>
                  </a:lnTo>
                  <a:lnTo>
                    <a:pt x="29" y="11"/>
                  </a:lnTo>
                  <a:lnTo>
                    <a:pt x="23" y="15"/>
                  </a:lnTo>
                  <a:lnTo>
                    <a:pt x="13" y="24"/>
                  </a:lnTo>
                  <a:lnTo>
                    <a:pt x="6" y="34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3"/>
                  </a:lnTo>
                  <a:lnTo>
                    <a:pt x="10" y="104"/>
                  </a:lnTo>
                  <a:lnTo>
                    <a:pt x="15" y="114"/>
                  </a:lnTo>
                  <a:lnTo>
                    <a:pt x="23" y="121"/>
                  </a:lnTo>
                  <a:lnTo>
                    <a:pt x="30" y="127"/>
                  </a:lnTo>
                  <a:lnTo>
                    <a:pt x="40" y="131"/>
                  </a:lnTo>
                  <a:lnTo>
                    <a:pt x="46" y="131"/>
                  </a:lnTo>
                  <a:lnTo>
                    <a:pt x="53" y="133"/>
                  </a:lnTo>
                  <a:lnTo>
                    <a:pt x="59" y="135"/>
                  </a:lnTo>
                  <a:lnTo>
                    <a:pt x="65" y="135"/>
                  </a:lnTo>
                  <a:lnTo>
                    <a:pt x="72" y="135"/>
                  </a:lnTo>
                  <a:lnTo>
                    <a:pt x="78" y="135"/>
                  </a:lnTo>
                  <a:lnTo>
                    <a:pt x="84" y="131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0" y="131"/>
                  </a:lnTo>
                  <a:lnTo>
                    <a:pt x="72" y="129"/>
                  </a:lnTo>
                  <a:lnTo>
                    <a:pt x="65" y="129"/>
                  </a:lnTo>
                  <a:lnTo>
                    <a:pt x="53" y="123"/>
                  </a:lnTo>
                  <a:lnTo>
                    <a:pt x="46" y="119"/>
                  </a:lnTo>
                  <a:lnTo>
                    <a:pt x="40" y="114"/>
                  </a:lnTo>
                  <a:lnTo>
                    <a:pt x="36" y="110"/>
                  </a:lnTo>
                  <a:lnTo>
                    <a:pt x="32" y="104"/>
                  </a:lnTo>
                  <a:lnTo>
                    <a:pt x="30" y="98"/>
                  </a:lnTo>
                  <a:lnTo>
                    <a:pt x="27" y="91"/>
                  </a:lnTo>
                  <a:lnTo>
                    <a:pt x="25" y="83"/>
                  </a:lnTo>
                  <a:lnTo>
                    <a:pt x="25" y="77"/>
                  </a:lnTo>
                  <a:lnTo>
                    <a:pt x="27" y="70"/>
                  </a:lnTo>
                  <a:lnTo>
                    <a:pt x="29" y="64"/>
                  </a:lnTo>
                  <a:lnTo>
                    <a:pt x="30" y="57"/>
                  </a:lnTo>
                  <a:lnTo>
                    <a:pt x="34" y="51"/>
                  </a:lnTo>
                  <a:lnTo>
                    <a:pt x="38" y="47"/>
                  </a:lnTo>
                  <a:lnTo>
                    <a:pt x="48" y="38"/>
                  </a:lnTo>
                  <a:lnTo>
                    <a:pt x="59" y="32"/>
                  </a:lnTo>
                  <a:lnTo>
                    <a:pt x="65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6" y="32"/>
                  </a:lnTo>
                  <a:lnTo>
                    <a:pt x="95" y="36"/>
                  </a:lnTo>
                  <a:lnTo>
                    <a:pt x="101" y="41"/>
                  </a:lnTo>
                  <a:lnTo>
                    <a:pt x="106" y="47"/>
                  </a:lnTo>
                  <a:lnTo>
                    <a:pt x="108" y="53"/>
                  </a:lnTo>
                  <a:lnTo>
                    <a:pt x="110" y="58"/>
                  </a:lnTo>
                  <a:lnTo>
                    <a:pt x="110" y="64"/>
                  </a:lnTo>
                  <a:lnTo>
                    <a:pt x="110" y="68"/>
                  </a:lnTo>
                  <a:lnTo>
                    <a:pt x="110" y="70"/>
                  </a:lnTo>
                  <a:lnTo>
                    <a:pt x="150" y="60"/>
                  </a:lnTo>
                  <a:lnTo>
                    <a:pt x="150" y="58"/>
                  </a:lnTo>
                  <a:lnTo>
                    <a:pt x="150" y="51"/>
                  </a:lnTo>
                  <a:lnTo>
                    <a:pt x="148" y="43"/>
                  </a:lnTo>
                  <a:lnTo>
                    <a:pt x="145" y="32"/>
                  </a:lnTo>
                  <a:lnTo>
                    <a:pt x="141" y="26"/>
                  </a:lnTo>
                  <a:lnTo>
                    <a:pt x="137" y="22"/>
                  </a:lnTo>
                  <a:lnTo>
                    <a:pt x="133" y="17"/>
                  </a:lnTo>
                  <a:lnTo>
                    <a:pt x="127" y="13"/>
                  </a:lnTo>
                  <a:lnTo>
                    <a:pt x="120" y="7"/>
                  </a:lnTo>
                  <a:lnTo>
                    <a:pt x="114" y="5"/>
                  </a:lnTo>
                  <a:lnTo>
                    <a:pt x="105" y="1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8" name="Freeform 97"/>
            <p:cNvSpPr>
              <a:spLocks/>
            </p:cNvSpPr>
            <p:nvPr/>
          </p:nvSpPr>
          <p:spPr bwMode="auto">
            <a:xfrm>
              <a:off x="3321050" y="2605088"/>
              <a:ext cx="39687" cy="201613"/>
            </a:xfrm>
            <a:custGeom>
              <a:avLst/>
              <a:gdLst>
                <a:gd name="T0" fmla="*/ 0 w 52"/>
                <a:gd name="T1" fmla="*/ 2147483647 h 255"/>
                <a:gd name="T2" fmla="*/ 0 w 52"/>
                <a:gd name="T3" fmla="*/ 2147483647 h 255"/>
                <a:gd name="T4" fmla="*/ 2147483647 w 52"/>
                <a:gd name="T5" fmla="*/ 2147483647 h 255"/>
                <a:gd name="T6" fmla="*/ 2147483647 w 52"/>
                <a:gd name="T7" fmla="*/ 2147483647 h 255"/>
                <a:gd name="T8" fmla="*/ 2147483647 w 52"/>
                <a:gd name="T9" fmla="*/ 2147483647 h 255"/>
                <a:gd name="T10" fmla="*/ 2147483647 w 52"/>
                <a:gd name="T11" fmla="*/ 2147483647 h 255"/>
                <a:gd name="T12" fmla="*/ 2147483647 w 52"/>
                <a:gd name="T13" fmla="*/ 2147483647 h 255"/>
                <a:gd name="T14" fmla="*/ 2147483647 w 52"/>
                <a:gd name="T15" fmla="*/ 2147483647 h 255"/>
                <a:gd name="T16" fmla="*/ 2147483647 w 52"/>
                <a:gd name="T17" fmla="*/ 2147483647 h 255"/>
                <a:gd name="T18" fmla="*/ 2147483647 w 52"/>
                <a:gd name="T19" fmla="*/ 2147483647 h 255"/>
                <a:gd name="T20" fmla="*/ 2147483647 w 52"/>
                <a:gd name="T21" fmla="*/ 2147483647 h 255"/>
                <a:gd name="T22" fmla="*/ 2147483647 w 52"/>
                <a:gd name="T23" fmla="*/ 2147483647 h 255"/>
                <a:gd name="T24" fmla="*/ 2147483647 w 52"/>
                <a:gd name="T25" fmla="*/ 2147483647 h 255"/>
                <a:gd name="T26" fmla="*/ 2147483647 w 52"/>
                <a:gd name="T27" fmla="*/ 2147483647 h 255"/>
                <a:gd name="T28" fmla="*/ 2147483647 w 52"/>
                <a:gd name="T29" fmla="*/ 2147483647 h 255"/>
                <a:gd name="T30" fmla="*/ 2147483647 w 52"/>
                <a:gd name="T31" fmla="*/ 2147483647 h 255"/>
                <a:gd name="T32" fmla="*/ 2147483647 w 52"/>
                <a:gd name="T33" fmla="*/ 2147483647 h 255"/>
                <a:gd name="T34" fmla="*/ 2147483647 w 52"/>
                <a:gd name="T35" fmla="*/ 2147483647 h 255"/>
                <a:gd name="T36" fmla="*/ 2147483647 w 52"/>
                <a:gd name="T37" fmla="*/ 2147483647 h 255"/>
                <a:gd name="T38" fmla="*/ 2147483647 w 52"/>
                <a:gd name="T39" fmla="*/ 2147483647 h 255"/>
                <a:gd name="T40" fmla="*/ 2147483647 w 52"/>
                <a:gd name="T41" fmla="*/ 2147483647 h 255"/>
                <a:gd name="T42" fmla="*/ 2147483647 w 52"/>
                <a:gd name="T43" fmla="*/ 2147483647 h 255"/>
                <a:gd name="T44" fmla="*/ 2147483647 w 52"/>
                <a:gd name="T45" fmla="*/ 2147483647 h 255"/>
                <a:gd name="T46" fmla="*/ 2147483647 w 52"/>
                <a:gd name="T47" fmla="*/ 2147483647 h 255"/>
                <a:gd name="T48" fmla="*/ 2147483647 w 52"/>
                <a:gd name="T49" fmla="*/ 2147483647 h 255"/>
                <a:gd name="T50" fmla="*/ 2147483647 w 52"/>
                <a:gd name="T51" fmla="*/ 2147483647 h 255"/>
                <a:gd name="T52" fmla="*/ 2147483647 w 52"/>
                <a:gd name="T53" fmla="*/ 2147483647 h 255"/>
                <a:gd name="T54" fmla="*/ 2147483647 w 52"/>
                <a:gd name="T55" fmla="*/ 2147483647 h 255"/>
                <a:gd name="T56" fmla="*/ 2147483647 w 52"/>
                <a:gd name="T57" fmla="*/ 2147483647 h 255"/>
                <a:gd name="T58" fmla="*/ 2147483647 w 52"/>
                <a:gd name="T59" fmla="*/ 2147483647 h 255"/>
                <a:gd name="T60" fmla="*/ 2147483647 w 52"/>
                <a:gd name="T61" fmla="*/ 2147483647 h 255"/>
                <a:gd name="T62" fmla="*/ 2147483647 w 52"/>
                <a:gd name="T63" fmla="*/ 2147483647 h 255"/>
                <a:gd name="T64" fmla="*/ 2147483647 w 52"/>
                <a:gd name="T65" fmla="*/ 2147483647 h 255"/>
                <a:gd name="T66" fmla="*/ 2147483647 w 52"/>
                <a:gd name="T67" fmla="*/ 2147483647 h 255"/>
                <a:gd name="T68" fmla="*/ 2147483647 w 52"/>
                <a:gd name="T69" fmla="*/ 2147483647 h 255"/>
                <a:gd name="T70" fmla="*/ 2147483647 w 52"/>
                <a:gd name="T71" fmla="*/ 2147483647 h 255"/>
                <a:gd name="T72" fmla="*/ 2147483647 w 52"/>
                <a:gd name="T73" fmla="*/ 2147483647 h 255"/>
                <a:gd name="T74" fmla="*/ 2147483647 w 52"/>
                <a:gd name="T75" fmla="*/ 2147483647 h 255"/>
                <a:gd name="T76" fmla="*/ 2147483647 w 52"/>
                <a:gd name="T77" fmla="*/ 2147483647 h 255"/>
                <a:gd name="T78" fmla="*/ 2147483647 w 52"/>
                <a:gd name="T79" fmla="*/ 2147483647 h 255"/>
                <a:gd name="T80" fmla="*/ 2147483647 w 52"/>
                <a:gd name="T81" fmla="*/ 2147483647 h 255"/>
                <a:gd name="T82" fmla="*/ 2147483647 w 52"/>
                <a:gd name="T83" fmla="*/ 2147483647 h 255"/>
                <a:gd name="T84" fmla="*/ 2147483647 w 52"/>
                <a:gd name="T85" fmla="*/ 2147483647 h 255"/>
                <a:gd name="T86" fmla="*/ 2147483647 w 52"/>
                <a:gd name="T87" fmla="*/ 2147483647 h 255"/>
                <a:gd name="T88" fmla="*/ 2147483647 w 52"/>
                <a:gd name="T89" fmla="*/ 2147483647 h 255"/>
                <a:gd name="T90" fmla="*/ 2147483647 w 52"/>
                <a:gd name="T91" fmla="*/ 2147483647 h 255"/>
                <a:gd name="T92" fmla="*/ 2147483647 w 52"/>
                <a:gd name="T93" fmla="*/ 2147483647 h 255"/>
                <a:gd name="T94" fmla="*/ 2147483647 w 52"/>
                <a:gd name="T95" fmla="*/ 2147483647 h 255"/>
                <a:gd name="T96" fmla="*/ 2147483647 w 52"/>
                <a:gd name="T97" fmla="*/ 2147483647 h 255"/>
                <a:gd name="T98" fmla="*/ 2147483647 w 52"/>
                <a:gd name="T99" fmla="*/ 2147483647 h 255"/>
                <a:gd name="T100" fmla="*/ 2147483647 w 52"/>
                <a:gd name="T101" fmla="*/ 2147483647 h 255"/>
                <a:gd name="T102" fmla="*/ 2147483647 w 52"/>
                <a:gd name="T103" fmla="*/ 2147483647 h 255"/>
                <a:gd name="T104" fmla="*/ 2147483647 w 52"/>
                <a:gd name="T105" fmla="*/ 2147483647 h 255"/>
                <a:gd name="T106" fmla="*/ 2147483647 w 52"/>
                <a:gd name="T107" fmla="*/ 2147483647 h 255"/>
                <a:gd name="T108" fmla="*/ 2147483647 w 52"/>
                <a:gd name="T109" fmla="*/ 2147483647 h 255"/>
                <a:gd name="T110" fmla="*/ 2147483647 w 52"/>
                <a:gd name="T111" fmla="*/ 2147483647 h 255"/>
                <a:gd name="T112" fmla="*/ 2147483647 w 52"/>
                <a:gd name="T113" fmla="*/ 2147483647 h 255"/>
                <a:gd name="T114" fmla="*/ 2147483647 w 52"/>
                <a:gd name="T115" fmla="*/ 2147483647 h 255"/>
                <a:gd name="T116" fmla="*/ 2147483647 w 52"/>
                <a:gd name="T117" fmla="*/ 0 h 255"/>
                <a:gd name="T118" fmla="*/ 0 w 52"/>
                <a:gd name="T119" fmla="*/ 2147483647 h 255"/>
                <a:gd name="T120" fmla="*/ 0 w 52"/>
                <a:gd name="T121" fmla="*/ 2147483647 h 25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"/>
                <a:gd name="T184" fmla="*/ 0 h 255"/>
                <a:gd name="T185" fmla="*/ 52 w 52"/>
                <a:gd name="T186" fmla="*/ 255 h 25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" h="255">
                  <a:moveTo>
                    <a:pt x="0" y="40"/>
                  </a:moveTo>
                  <a:lnTo>
                    <a:pt x="0" y="48"/>
                  </a:lnTo>
                  <a:lnTo>
                    <a:pt x="2" y="57"/>
                  </a:lnTo>
                  <a:lnTo>
                    <a:pt x="4" y="67"/>
                  </a:lnTo>
                  <a:lnTo>
                    <a:pt x="6" y="76"/>
                  </a:lnTo>
                  <a:lnTo>
                    <a:pt x="6" y="86"/>
                  </a:lnTo>
                  <a:lnTo>
                    <a:pt x="8" y="95"/>
                  </a:lnTo>
                  <a:lnTo>
                    <a:pt x="10" y="105"/>
                  </a:lnTo>
                  <a:lnTo>
                    <a:pt x="14" y="116"/>
                  </a:lnTo>
                  <a:lnTo>
                    <a:pt x="14" y="126"/>
                  </a:lnTo>
                  <a:lnTo>
                    <a:pt x="16" y="137"/>
                  </a:lnTo>
                  <a:lnTo>
                    <a:pt x="19" y="146"/>
                  </a:lnTo>
                  <a:lnTo>
                    <a:pt x="21" y="156"/>
                  </a:lnTo>
                  <a:lnTo>
                    <a:pt x="23" y="165"/>
                  </a:lnTo>
                  <a:lnTo>
                    <a:pt x="27" y="175"/>
                  </a:lnTo>
                  <a:lnTo>
                    <a:pt x="29" y="183"/>
                  </a:lnTo>
                  <a:lnTo>
                    <a:pt x="33" y="194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5"/>
                  </a:lnTo>
                  <a:lnTo>
                    <a:pt x="40" y="222"/>
                  </a:lnTo>
                  <a:lnTo>
                    <a:pt x="40" y="228"/>
                  </a:lnTo>
                  <a:lnTo>
                    <a:pt x="42" y="234"/>
                  </a:lnTo>
                  <a:lnTo>
                    <a:pt x="44" y="240"/>
                  </a:lnTo>
                  <a:lnTo>
                    <a:pt x="48" y="245"/>
                  </a:lnTo>
                  <a:lnTo>
                    <a:pt x="48" y="251"/>
                  </a:lnTo>
                  <a:lnTo>
                    <a:pt x="50" y="255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2" y="245"/>
                  </a:lnTo>
                  <a:lnTo>
                    <a:pt x="52" y="240"/>
                  </a:lnTo>
                  <a:lnTo>
                    <a:pt x="50" y="234"/>
                  </a:lnTo>
                  <a:lnTo>
                    <a:pt x="50" y="228"/>
                  </a:lnTo>
                  <a:lnTo>
                    <a:pt x="50" y="221"/>
                  </a:lnTo>
                  <a:lnTo>
                    <a:pt x="50" y="213"/>
                  </a:lnTo>
                  <a:lnTo>
                    <a:pt x="50" y="203"/>
                  </a:lnTo>
                  <a:lnTo>
                    <a:pt x="50" y="196"/>
                  </a:lnTo>
                  <a:lnTo>
                    <a:pt x="48" y="186"/>
                  </a:lnTo>
                  <a:lnTo>
                    <a:pt x="48" y="175"/>
                  </a:lnTo>
                  <a:lnTo>
                    <a:pt x="48" y="165"/>
                  </a:lnTo>
                  <a:lnTo>
                    <a:pt x="48" y="154"/>
                  </a:lnTo>
                  <a:lnTo>
                    <a:pt x="46" y="145"/>
                  </a:lnTo>
                  <a:lnTo>
                    <a:pt x="44" y="133"/>
                  </a:lnTo>
                  <a:lnTo>
                    <a:pt x="44" y="122"/>
                  </a:lnTo>
                  <a:lnTo>
                    <a:pt x="44" y="112"/>
                  </a:lnTo>
                  <a:lnTo>
                    <a:pt x="44" y="99"/>
                  </a:lnTo>
                  <a:lnTo>
                    <a:pt x="42" y="89"/>
                  </a:lnTo>
                  <a:lnTo>
                    <a:pt x="42" y="80"/>
                  </a:lnTo>
                  <a:lnTo>
                    <a:pt x="42" y="69"/>
                  </a:lnTo>
                  <a:lnTo>
                    <a:pt x="40" y="59"/>
                  </a:lnTo>
                  <a:lnTo>
                    <a:pt x="40" y="50"/>
                  </a:lnTo>
                  <a:lnTo>
                    <a:pt x="40" y="40"/>
                  </a:lnTo>
                  <a:lnTo>
                    <a:pt x="40" y="34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519" name="Freeform 98"/>
            <p:cNvSpPr>
              <a:spLocks/>
            </p:cNvSpPr>
            <p:nvPr/>
          </p:nvSpPr>
          <p:spPr bwMode="auto">
            <a:xfrm>
              <a:off x="2673350" y="2824163"/>
              <a:ext cx="696912" cy="131763"/>
            </a:xfrm>
            <a:custGeom>
              <a:avLst/>
              <a:gdLst>
                <a:gd name="T0" fmla="*/ 2147483647 w 878"/>
                <a:gd name="T1" fmla="*/ 2147483647 h 165"/>
                <a:gd name="T2" fmla="*/ 2147483647 w 878"/>
                <a:gd name="T3" fmla="*/ 2147483647 h 165"/>
                <a:gd name="T4" fmla="*/ 2147483647 w 878"/>
                <a:gd name="T5" fmla="*/ 2147483647 h 165"/>
                <a:gd name="T6" fmla="*/ 2147483647 w 878"/>
                <a:gd name="T7" fmla="*/ 2147483647 h 165"/>
                <a:gd name="T8" fmla="*/ 2147483647 w 878"/>
                <a:gd name="T9" fmla="*/ 2147483647 h 165"/>
                <a:gd name="T10" fmla="*/ 2147483647 w 878"/>
                <a:gd name="T11" fmla="*/ 2147483647 h 165"/>
                <a:gd name="T12" fmla="*/ 2147483647 w 878"/>
                <a:gd name="T13" fmla="*/ 2147483647 h 165"/>
                <a:gd name="T14" fmla="*/ 2147483647 w 878"/>
                <a:gd name="T15" fmla="*/ 2147483647 h 165"/>
                <a:gd name="T16" fmla="*/ 2147483647 w 878"/>
                <a:gd name="T17" fmla="*/ 2147483647 h 165"/>
                <a:gd name="T18" fmla="*/ 2147483647 w 878"/>
                <a:gd name="T19" fmla="*/ 2147483647 h 165"/>
                <a:gd name="T20" fmla="*/ 2147483647 w 878"/>
                <a:gd name="T21" fmla="*/ 2147483647 h 165"/>
                <a:gd name="T22" fmla="*/ 2147483647 w 878"/>
                <a:gd name="T23" fmla="*/ 2147483647 h 165"/>
                <a:gd name="T24" fmla="*/ 2147483647 w 878"/>
                <a:gd name="T25" fmla="*/ 2147483647 h 165"/>
                <a:gd name="T26" fmla="*/ 2147483647 w 878"/>
                <a:gd name="T27" fmla="*/ 2147483647 h 165"/>
                <a:gd name="T28" fmla="*/ 2147483647 w 878"/>
                <a:gd name="T29" fmla="*/ 2147483647 h 165"/>
                <a:gd name="T30" fmla="*/ 2147483647 w 878"/>
                <a:gd name="T31" fmla="*/ 2147483647 h 165"/>
                <a:gd name="T32" fmla="*/ 2147483647 w 878"/>
                <a:gd name="T33" fmla="*/ 2147483647 h 165"/>
                <a:gd name="T34" fmla="*/ 2147483647 w 878"/>
                <a:gd name="T35" fmla="*/ 2147483647 h 165"/>
                <a:gd name="T36" fmla="*/ 2147483647 w 878"/>
                <a:gd name="T37" fmla="*/ 2147483647 h 165"/>
                <a:gd name="T38" fmla="*/ 2147483647 w 878"/>
                <a:gd name="T39" fmla="*/ 2147483647 h 165"/>
                <a:gd name="T40" fmla="*/ 2147483647 w 878"/>
                <a:gd name="T41" fmla="*/ 2147483647 h 165"/>
                <a:gd name="T42" fmla="*/ 2147483647 w 878"/>
                <a:gd name="T43" fmla="*/ 2147483647 h 165"/>
                <a:gd name="T44" fmla="*/ 2147483647 w 878"/>
                <a:gd name="T45" fmla="*/ 2147483647 h 165"/>
                <a:gd name="T46" fmla="*/ 2147483647 w 878"/>
                <a:gd name="T47" fmla="*/ 2147483647 h 165"/>
                <a:gd name="T48" fmla="*/ 2147483647 w 878"/>
                <a:gd name="T49" fmla="*/ 2147483647 h 165"/>
                <a:gd name="T50" fmla="*/ 2147483647 w 878"/>
                <a:gd name="T51" fmla="*/ 2147483647 h 165"/>
                <a:gd name="T52" fmla="*/ 2147483647 w 878"/>
                <a:gd name="T53" fmla="*/ 2147483647 h 165"/>
                <a:gd name="T54" fmla="*/ 2147483647 w 878"/>
                <a:gd name="T55" fmla="*/ 2147483647 h 165"/>
                <a:gd name="T56" fmla="*/ 2147483647 w 878"/>
                <a:gd name="T57" fmla="*/ 2147483647 h 165"/>
                <a:gd name="T58" fmla="*/ 2147483647 w 878"/>
                <a:gd name="T59" fmla="*/ 2147483647 h 165"/>
                <a:gd name="T60" fmla="*/ 2147483647 w 878"/>
                <a:gd name="T61" fmla="*/ 2147483647 h 165"/>
                <a:gd name="T62" fmla="*/ 2147483647 w 878"/>
                <a:gd name="T63" fmla="*/ 2147483647 h 165"/>
                <a:gd name="T64" fmla="*/ 2147483647 w 878"/>
                <a:gd name="T65" fmla="*/ 2147483647 h 165"/>
                <a:gd name="T66" fmla="*/ 2147483647 w 878"/>
                <a:gd name="T67" fmla="*/ 2147483647 h 165"/>
                <a:gd name="T68" fmla="*/ 2147483647 w 878"/>
                <a:gd name="T69" fmla="*/ 2147483647 h 165"/>
                <a:gd name="T70" fmla="*/ 2147483647 w 878"/>
                <a:gd name="T71" fmla="*/ 2147483647 h 165"/>
                <a:gd name="T72" fmla="*/ 2147483647 w 878"/>
                <a:gd name="T73" fmla="*/ 2147483647 h 165"/>
                <a:gd name="T74" fmla="*/ 2147483647 w 878"/>
                <a:gd name="T75" fmla="*/ 2147483647 h 165"/>
                <a:gd name="T76" fmla="*/ 2147483647 w 878"/>
                <a:gd name="T77" fmla="*/ 2147483647 h 165"/>
                <a:gd name="T78" fmla="*/ 2147483647 w 878"/>
                <a:gd name="T79" fmla="*/ 2147483647 h 165"/>
                <a:gd name="T80" fmla="*/ 2147483647 w 878"/>
                <a:gd name="T81" fmla="*/ 2147483647 h 165"/>
                <a:gd name="T82" fmla="*/ 2147483647 w 878"/>
                <a:gd name="T83" fmla="*/ 2147483647 h 165"/>
                <a:gd name="T84" fmla="*/ 2147483647 w 878"/>
                <a:gd name="T85" fmla="*/ 2147483647 h 165"/>
                <a:gd name="T86" fmla="*/ 2147483647 w 878"/>
                <a:gd name="T87" fmla="*/ 2147483647 h 165"/>
                <a:gd name="T88" fmla="*/ 2147483647 w 878"/>
                <a:gd name="T89" fmla="*/ 2147483647 h 165"/>
                <a:gd name="T90" fmla="*/ 2147483647 w 878"/>
                <a:gd name="T91" fmla="*/ 2147483647 h 165"/>
                <a:gd name="T92" fmla="*/ 2147483647 w 878"/>
                <a:gd name="T93" fmla="*/ 2147483647 h 165"/>
                <a:gd name="T94" fmla="*/ 2147483647 w 878"/>
                <a:gd name="T95" fmla="*/ 2147483647 h 165"/>
                <a:gd name="T96" fmla="*/ 2147483647 w 878"/>
                <a:gd name="T97" fmla="*/ 2147483647 h 165"/>
                <a:gd name="T98" fmla="*/ 2147483647 w 878"/>
                <a:gd name="T99" fmla="*/ 2147483647 h 165"/>
                <a:gd name="T100" fmla="*/ 2147483647 w 878"/>
                <a:gd name="T101" fmla="*/ 2147483647 h 165"/>
                <a:gd name="T102" fmla="*/ 2147483647 w 878"/>
                <a:gd name="T103" fmla="*/ 2147483647 h 165"/>
                <a:gd name="T104" fmla="*/ 0 w 878"/>
                <a:gd name="T105" fmla="*/ 2147483647 h 1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78"/>
                <a:gd name="T160" fmla="*/ 0 h 165"/>
                <a:gd name="T161" fmla="*/ 878 w 878"/>
                <a:gd name="T162" fmla="*/ 165 h 1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78" h="165">
                  <a:moveTo>
                    <a:pt x="0" y="5"/>
                  </a:moveTo>
                  <a:lnTo>
                    <a:pt x="6" y="11"/>
                  </a:lnTo>
                  <a:lnTo>
                    <a:pt x="15" y="21"/>
                  </a:lnTo>
                  <a:lnTo>
                    <a:pt x="25" y="26"/>
                  </a:lnTo>
                  <a:lnTo>
                    <a:pt x="34" y="36"/>
                  </a:lnTo>
                  <a:lnTo>
                    <a:pt x="46" y="41"/>
                  </a:lnTo>
                  <a:lnTo>
                    <a:pt x="55" y="49"/>
                  </a:lnTo>
                  <a:lnTo>
                    <a:pt x="67" y="55"/>
                  </a:lnTo>
                  <a:lnTo>
                    <a:pt x="80" y="60"/>
                  </a:lnTo>
                  <a:lnTo>
                    <a:pt x="89" y="66"/>
                  </a:lnTo>
                  <a:lnTo>
                    <a:pt x="103" y="72"/>
                  </a:lnTo>
                  <a:lnTo>
                    <a:pt x="116" y="78"/>
                  </a:lnTo>
                  <a:lnTo>
                    <a:pt x="129" y="81"/>
                  </a:lnTo>
                  <a:lnTo>
                    <a:pt x="143" y="87"/>
                  </a:lnTo>
                  <a:lnTo>
                    <a:pt x="158" y="91"/>
                  </a:lnTo>
                  <a:lnTo>
                    <a:pt x="171" y="95"/>
                  </a:lnTo>
                  <a:lnTo>
                    <a:pt x="186" y="100"/>
                  </a:lnTo>
                  <a:lnTo>
                    <a:pt x="202" y="104"/>
                  </a:lnTo>
                  <a:lnTo>
                    <a:pt x="217" y="108"/>
                  </a:lnTo>
                  <a:lnTo>
                    <a:pt x="230" y="110"/>
                  </a:lnTo>
                  <a:lnTo>
                    <a:pt x="247" y="114"/>
                  </a:lnTo>
                  <a:lnTo>
                    <a:pt x="262" y="116"/>
                  </a:lnTo>
                  <a:lnTo>
                    <a:pt x="279" y="119"/>
                  </a:lnTo>
                  <a:lnTo>
                    <a:pt x="295" y="121"/>
                  </a:lnTo>
                  <a:lnTo>
                    <a:pt x="312" y="125"/>
                  </a:lnTo>
                  <a:lnTo>
                    <a:pt x="327" y="127"/>
                  </a:lnTo>
                  <a:lnTo>
                    <a:pt x="344" y="127"/>
                  </a:lnTo>
                  <a:lnTo>
                    <a:pt x="359" y="129"/>
                  </a:lnTo>
                  <a:lnTo>
                    <a:pt x="376" y="131"/>
                  </a:lnTo>
                  <a:lnTo>
                    <a:pt x="393" y="131"/>
                  </a:lnTo>
                  <a:lnTo>
                    <a:pt x="411" y="131"/>
                  </a:lnTo>
                  <a:lnTo>
                    <a:pt x="428" y="131"/>
                  </a:lnTo>
                  <a:lnTo>
                    <a:pt x="445" y="133"/>
                  </a:lnTo>
                  <a:lnTo>
                    <a:pt x="460" y="131"/>
                  </a:lnTo>
                  <a:lnTo>
                    <a:pt x="475" y="131"/>
                  </a:lnTo>
                  <a:lnTo>
                    <a:pt x="492" y="129"/>
                  </a:lnTo>
                  <a:lnTo>
                    <a:pt x="509" y="129"/>
                  </a:lnTo>
                  <a:lnTo>
                    <a:pt x="525" y="127"/>
                  </a:lnTo>
                  <a:lnTo>
                    <a:pt x="542" y="127"/>
                  </a:lnTo>
                  <a:lnTo>
                    <a:pt x="557" y="123"/>
                  </a:lnTo>
                  <a:lnTo>
                    <a:pt x="574" y="123"/>
                  </a:lnTo>
                  <a:lnTo>
                    <a:pt x="587" y="119"/>
                  </a:lnTo>
                  <a:lnTo>
                    <a:pt x="604" y="117"/>
                  </a:lnTo>
                  <a:lnTo>
                    <a:pt x="618" y="114"/>
                  </a:lnTo>
                  <a:lnTo>
                    <a:pt x="635" y="112"/>
                  </a:lnTo>
                  <a:lnTo>
                    <a:pt x="650" y="108"/>
                  </a:lnTo>
                  <a:lnTo>
                    <a:pt x="663" y="106"/>
                  </a:lnTo>
                  <a:lnTo>
                    <a:pt x="679" y="102"/>
                  </a:lnTo>
                  <a:lnTo>
                    <a:pt x="694" y="98"/>
                  </a:lnTo>
                  <a:lnTo>
                    <a:pt x="705" y="93"/>
                  </a:lnTo>
                  <a:lnTo>
                    <a:pt x="719" y="89"/>
                  </a:lnTo>
                  <a:lnTo>
                    <a:pt x="732" y="83"/>
                  </a:lnTo>
                  <a:lnTo>
                    <a:pt x="745" y="79"/>
                  </a:lnTo>
                  <a:lnTo>
                    <a:pt x="757" y="74"/>
                  </a:lnTo>
                  <a:lnTo>
                    <a:pt x="768" y="68"/>
                  </a:lnTo>
                  <a:lnTo>
                    <a:pt x="779" y="62"/>
                  </a:lnTo>
                  <a:lnTo>
                    <a:pt x="791" y="57"/>
                  </a:lnTo>
                  <a:lnTo>
                    <a:pt x="800" y="49"/>
                  </a:lnTo>
                  <a:lnTo>
                    <a:pt x="810" y="43"/>
                  </a:lnTo>
                  <a:lnTo>
                    <a:pt x="819" y="36"/>
                  </a:lnTo>
                  <a:lnTo>
                    <a:pt x="829" y="30"/>
                  </a:lnTo>
                  <a:lnTo>
                    <a:pt x="836" y="22"/>
                  </a:lnTo>
                  <a:lnTo>
                    <a:pt x="846" y="15"/>
                  </a:lnTo>
                  <a:lnTo>
                    <a:pt x="852" y="7"/>
                  </a:lnTo>
                  <a:lnTo>
                    <a:pt x="859" y="0"/>
                  </a:lnTo>
                  <a:lnTo>
                    <a:pt x="878" y="72"/>
                  </a:lnTo>
                  <a:lnTo>
                    <a:pt x="876" y="72"/>
                  </a:lnTo>
                  <a:lnTo>
                    <a:pt x="872" y="72"/>
                  </a:lnTo>
                  <a:lnTo>
                    <a:pt x="867" y="74"/>
                  </a:lnTo>
                  <a:lnTo>
                    <a:pt x="861" y="78"/>
                  </a:lnTo>
                  <a:lnTo>
                    <a:pt x="852" y="79"/>
                  </a:lnTo>
                  <a:lnTo>
                    <a:pt x="842" y="83"/>
                  </a:lnTo>
                  <a:lnTo>
                    <a:pt x="834" y="85"/>
                  </a:lnTo>
                  <a:lnTo>
                    <a:pt x="829" y="87"/>
                  </a:lnTo>
                  <a:lnTo>
                    <a:pt x="821" y="89"/>
                  </a:lnTo>
                  <a:lnTo>
                    <a:pt x="815" y="93"/>
                  </a:lnTo>
                  <a:lnTo>
                    <a:pt x="806" y="95"/>
                  </a:lnTo>
                  <a:lnTo>
                    <a:pt x="798" y="97"/>
                  </a:lnTo>
                  <a:lnTo>
                    <a:pt x="791" y="98"/>
                  </a:lnTo>
                  <a:lnTo>
                    <a:pt x="781" y="102"/>
                  </a:lnTo>
                  <a:lnTo>
                    <a:pt x="772" y="104"/>
                  </a:lnTo>
                  <a:lnTo>
                    <a:pt x="764" y="108"/>
                  </a:lnTo>
                  <a:lnTo>
                    <a:pt x="753" y="110"/>
                  </a:lnTo>
                  <a:lnTo>
                    <a:pt x="745" y="114"/>
                  </a:lnTo>
                  <a:lnTo>
                    <a:pt x="734" y="116"/>
                  </a:lnTo>
                  <a:lnTo>
                    <a:pt x="724" y="117"/>
                  </a:lnTo>
                  <a:lnTo>
                    <a:pt x="713" y="121"/>
                  </a:lnTo>
                  <a:lnTo>
                    <a:pt x="703" y="123"/>
                  </a:lnTo>
                  <a:lnTo>
                    <a:pt x="692" y="127"/>
                  </a:lnTo>
                  <a:lnTo>
                    <a:pt x="681" y="129"/>
                  </a:lnTo>
                  <a:lnTo>
                    <a:pt x="669" y="133"/>
                  </a:lnTo>
                  <a:lnTo>
                    <a:pt x="658" y="136"/>
                  </a:lnTo>
                  <a:lnTo>
                    <a:pt x="644" y="138"/>
                  </a:lnTo>
                  <a:lnTo>
                    <a:pt x="633" y="140"/>
                  </a:lnTo>
                  <a:lnTo>
                    <a:pt x="622" y="142"/>
                  </a:lnTo>
                  <a:lnTo>
                    <a:pt x="608" y="144"/>
                  </a:lnTo>
                  <a:lnTo>
                    <a:pt x="595" y="146"/>
                  </a:lnTo>
                  <a:lnTo>
                    <a:pt x="584" y="150"/>
                  </a:lnTo>
                  <a:lnTo>
                    <a:pt x="570" y="152"/>
                  </a:lnTo>
                  <a:lnTo>
                    <a:pt x="559" y="154"/>
                  </a:lnTo>
                  <a:lnTo>
                    <a:pt x="546" y="155"/>
                  </a:lnTo>
                  <a:lnTo>
                    <a:pt x="532" y="157"/>
                  </a:lnTo>
                  <a:lnTo>
                    <a:pt x="519" y="157"/>
                  </a:lnTo>
                  <a:lnTo>
                    <a:pt x="506" y="159"/>
                  </a:lnTo>
                  <a:lnTo>
                    <a:pt x="492" y="159"/>
                  </a:lnTo>
                  <a:lnTo>
                    <a:pt x="479" y="163"/>
                  </a:lnTo>
                  <a:lnTo>
                    <a:pt x="466" y="163"/>
                  </a:lnTo>
                  <a:lnTo>
                    <a:pt x="454" y="165"/>
                  </a:lnTo>
                  <a:lnTo>
                    <a:pt x="441" y="165"/>
                  </a:lnTo>
                  <a:lnTo>
                    <a:pt x="428" y="165"/>
                  </a:lnTo>
                  <a:lnTo>
                    <a:pt x="414" y="165"/>
                  </a:lnTo>
                  <a:lnTo>
                    <a:pt x="401" y="165"/>
                  </a:lnTo>
                  <a:lnTo>
                    <a:pt x="388" y="163"/>
                  </a:lnTo>
                  <a:lnTo>
                    <a:pt x="374" y="163"/>
                  </a:lnTo>
                  <a:lnTo>
                    <a:pt x="361" y="163"/>
                  </a:lnTo>
                  <a:lnTo>
                    <a:pt x="350" y="163"/>
                  </a:lnTo>
                  <a:lnTo>
                    <a:pt x="336" y="159"/>
                  </a:lnTo>
                  <a:lnTo>
                    <a:pt x="323" y="157"/>
                  </a:lnTo>
                  <a:lnTo>
                    <a:pt x="312" y="155"/>
                  </a:lnTo>
                  <a:lnTo>
                    <a:pt x="300" y="155"/>
                  </a:lnTo>
                  <a:lnTo>
                    <a:pt x="287" y="152"/>
                  </a:lnTo>
                  <a:lnTo>
                    <a:pt x="276" y="150"/>
                  </a:lnTo>
                  <a:lnTo>
                    <a:pt x="262" y="146"/>
                  </a:lnTo>
                  <a:lnTo>
                    <a:pt x="253" y="144"/>
                  </a:lnTo>
                  <a:lnTo>
                    <a:pt x="240" y="138"/>
                  </a:lnTo>
                  <a:lnTo>
                    <a:pt x="228" y="136"/>
                  </a:lnTo>
                  <a:lnTo>
                    <a:pt x="217" y="131"/>
                  </a:lnTo>
                  <a:lnTo>
                    <a:pt x="207" y="129"/>
                  </a:lnTo>
                  <a:lnTo>
                    <a:pt x="198" y="123"/>
                  </a:lnTo>
                  <a:lnTo>
                    <a:pt x="188" y="121"/>
                  </a:lnTo>
                  <a:lnTo>
                    <a:pt x="177" y="117"/>
                  </a:lnTo>
                  <a:lnTo>
                    <a:pt x="169" y="114"/>
                  </a:lnTo>
                  <a:lnTo>
                    <a:pt x="160" y="110"/>
                  </a:lnTo>
                  <a:lnTo>
                    <a:pt x="152" y="108"/>
                  </a:lnTo>
                  <a:lnTo>
                    <a:pt x="143" y="104"/>
                  </a:lnTo>
                  <a:lnTo>
                    <a:pt x="137" y="100"/>
                  </a:lnTo>
                  <a:lnTo>
                    <a:pt x="127" y="97"/>
                  </a:lnTo>
                  <a:lnTo>
                    <a:pt x="120" y="95"/>
                  </a:lnTo>
                  <a:lnTo>
                    <a:pt x="114" y="91"/>
                  </a:lnTo>
                  <a:lnTo>
                    <a:pt x="108" y="87"/>
                  </a:lnTo>
                  <a:lnTo>
                    <a:pt x="101" y="85"/>
                  </a:lnTo>
                  <a:lnTo>
                    <a:pt x="95" y="81"/>
                  </a:lnTo>
                  <a:lnTo>
                    <a:pt x="87" y="78"/>
                  </a:lnTo>
                  <a:lnTo>
                    <a:pt x="82" y="74"/>
                  </a:lnTo>
                  <a:lnTo>
                    <a:pt x="72" y="68"/>
                  </a:lnTo>
                  <a:lnTo>
                    <a:pt x="63" y="64"/>
                  </a:lnTo>
                  <a:lnTo>
                    <a:pt x="53" y="59"/>
                  </a:lnTo>
                  <a:lnTo>
                    <a:pt x="46" y="53"/>
                  </a:lnTo>
                  <a:lnTo>
                    <a:pt x="38" y="49"/>
                  </a:lnTo>
                  <a:lnTo>
                    <a:pt x="32" y="45"/>
                  </a:lnTo>
                  <a:lnTo>
                    <a:pt x="27" y="40"/>
                  </a:lnTo>
                  <a:lnTo>
                    <a:pt x="21" y="36"/>
                  </a:lnTo>
                  <a:lnTo>
                    <a:pt x="17" y="30"/>
                  </a:lnTo>
                  <a:lnTo>
                    <a:pt x="13" y="26"/>
                  </a:lnTo>
                  <a:lnTo>
                    <a:pt x="8" y="21"/>
                  </a:lnTo>
                  <a:lnTo>
                    <a:pt x="4" y="1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8" name="Блок-схема: задержка 127"/>
          <p:cNvSpPr/>
          <p:nvPr/>
        </p:nvSpPr>
        <p:spPr>
          <a:xfrm rot="16200000">
            <a:off x="6929438" y="2643187"/>
            <a:ext cx="357188" cy="214313"/>
          </a:xfrm>
          <a:prstGeom prst="flowChartDelay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2" name="Управляющая кнопка: назад 131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" name="Управляющая кнопка: далее 132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4" name="Управляющая кнопка: возврат 133">
            <a:hlinkClick r:id="rId8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Выноска-облако 76"/>
          <p:cNvSpPr/>
          <p:nvPr/>
        </p:nvSpPr>
        <p:spPr>
          <a:xfrm>
            <a:off x="3429000" y="3357563"/>
            <a:ext cx="4429125" cy="3500437"/>
          </a:xfrm>
          <a:prstGeom prst="cloudCallout">
            <a:avLst>
              <a:gd name="adj1" fmla="val 63732"/>
              <a:gd name="adj2" fmla="val -8205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700" b="1" dirty="0">
              <a:solidFill>
                <a:srgbClr val="FF0000"/>
              </a:solidFill>
            </a:endParaRPr>
          </a:p>
        </p:txBody>
      </p:sp>
      <p:sp>
        <p:nvSpPr>
          <p:cNvPr id="78" name="Выноска-облако 77"/>
          <p:cNvSpPr/>
          <p:nvPr/>
        </p:nvSpPr>
        <p:spPr>
          <a:xfrm>
            <a:off x="3429000" y="3357563"/>
            <a:ext cx="4429125" cy="3500437"/>
          </a:xfrm>
          <a:prstGeom prst="cloudCallout">
            <a:avLst>
              <a:gd name="adj1" fmla="val -45735"/>
              <a:gd name="adj2" fmla="val -6413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Чтобы погасить пламя спиртовки, ее следует закрыть колпачком.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14048E-6 L -0.00157 0.0675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33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77" grpId="0" animBg="1"/>
      <p:bldP spid="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4" descr="22348589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0"/>
            <a:ext cx="185737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643188"/>
            <a:ext cx="1214437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3" b="10059"/>
          <a:stretch>
            <a:fillRect/>
          </a:stretch>
        </p:blipFill>
        <p:spPr bwMode="auto">
          <a:xfrm>
            <a:off x="0" y="0"/>
            <a:ext cx="14716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 rot="2848150">
            <a:off x="7300119" y="2359819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85875" y="3857625"/>
            <a:ext cx="3929063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00188" y="4071938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5" y="4071938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9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928938"/>
            <a:ext cx="8572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928938"/>
            <a:ext cx="13208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500563" y="2571750"/>
            <a:ext cx="500062" cy="1214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3721258">
            <a:off x="7224713" y="2151062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8" name="Прямая соединительная линия 17"/>
          <p:cNvCxnSpPr>
            <a:stCxn id="19" idx="4"/>
          </p:cNvCxnSpPr>
          <p:nvPr/>
        </p:nvCxnSpPr>
        <p:spPr>
          <a:xfrm rot="16200000" flipH="1">
            <a:off x="5983288" y="441166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215188" y="1357313"/>
            <a:ext cx="1214437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500938" y="1571625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Управляющая кнопка: назад 24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Управляющая кнопка: возврат 26">
            <a:hlinkClick r:id="rId7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Выноска-облако 21"/>
          <p:cNvSpPr/>
          <p:nvPr/>
        </p:nvSpPr>
        <p:spPr>
          <a:xfrm>
            <a:off x="0" y="2571750"/>
            <a:ext cx="5715000" cy="4286250"/>
          </a:xfrm>
          <a:prstGeom prst="cloudCallout">
            <a:avLst>
              <a:gd name="adj1" fmla="val 54256"/>
              <a:gd name="adj2" fmla="val -5953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После окончания работы обязательно отключите электронагреватель от сети!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4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1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1" grpId="1" animBg="1"/>
      <p:bldP spid="17" grpId="0" animBg="1"/>
      <p:bldP spid="19" grpId="0" animBg="1"/>
      <p:bldP spid="20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0" b="5569"/>
          <a:stretch>
            <a:fillRect/>
          </a:stretch>
        </p:blipFill>
        <p:spPr bwMode="auto">
          <a:xfrm>
            <a:off x="-142875" y="0"/>
            <a:ext cx="92868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51" b="28308"/>
          <a:stretch>
            <a:fillRect/>
          </a:stretch>
        </p:blipFill>
        <p:spPr bwMode="auto">
          <a:xfrm>
            <a:off x="0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00" b="5701"/>
          <a:stretch>
            <a:fillRect/>
          </a:stretch>
        </p:blipFill>
        <p:spPr bwMode="auto">
          <a:xfrm>
            <a:off x="642938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3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07" b="12837"/>
          <a:stretch>
            <a:fillRect/>
          </a:stretch>
        </p:blipFill>
        <p:spPr bwMode="auto">
          <a:xfrm>
            <a:off x="1357313" y="500063"/>
            <a:ext cx="6651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4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22" b="25581"/>
          <a:stretch>
            <a:fillRect/>
          </a:stretch>
        </p:blipFill>
        <p:spPr bwMode="auto">
          <a:xfrm>
            <a:off x="2000250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43" b="33571"/>
          <a:stretch>
            <a:fillRect/>
          </a:stretch>
        </p:blipFill>
        <p:spPr bwMode="auto">
          <a:xfrm>
            <a:off x="2714625" y="500063"/>
            <a:ext cx="608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6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53" b="47803"/>
          <a:stretch>
            <a:fillRect/>
          </a:stretch>
        </p:blipFill>
        <p:spPr bwMode="auto">
          <a:xfrm>
            <a:off x="4000500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Рисунок 21" descr="2b61a19cbfffca5b75ae6a4e91f7cb81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4500563"/>
            <a:ext cx="10715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7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65" b="32797"/>
          <a:stretch>
            <a:fillRect/>
          </a:stretch>
        </p:blipFill>
        <p:spPr bwMode="auto">
          <a:xfrm>
            <a:off x="4714875" y="500063"/>
            <a:ext cx="64293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20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5" b="17073"/>
          <a:stretch>
            <a:fillRect/>
          </a:stretch>
        </p:blipFill>
        <p:spPr bwMode="auto">
          <a:xfrm>
            <a:off x="5357813" y="500063"/>
            <a:ext cx="6508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25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92" b="38655"/>
          <a:stretch>
            <a:fillRect/>
          </a:stretch>
        </p:blipFill>
        <p:spPr bwMode="auto">
          <a:xfrm>
            <a:off x="6000750" y="500063"/>
            <a:ext cx="6445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32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87" b="25636"/>
          <a:stretch>
            <a:fillRect/>
          </a:stretch>
        </p:blipFill>
        <p:spPr bwMode="auto">
          <a:xfrm>
            <a:off x="6643688" y="500063"/>
            <a:ext cx="9350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39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3" b="17934"/>
          <a:stretch>
            <a:fillRect/>
          </a:stretch>
        </p:blipFill>
        <p:spPr bwMode="auto">
          <a:xfrm>
            <a:off x="7572375" y="500063"/>
            <a:ext cx="5334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40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14355" r="7979" b="3960"/>
          <a:stretch>
            <a:fillRect/>
          </a:stretch>
        </p:blipFill>
        <p:spPr bwMode="auto">
          <a:xfrm>
            <a:off x="3286125" y="500063"/>
            <a:ext cx="7143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45">
            <a:hlinkClick r:id="rId28" action="ppaction://hlinksldjump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3" b="20074"/>
          <a:stretch>
            <a:fillRect/>
          </a:stretch>
        </p:blipFill>
        <p:spPr bwMode="auto">
          <a:xfrm>
            <a:off x="8116888" y="500063"/>
            <a:ext cx="9239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49">
            <a:hlinkClick r:id="rId30" action="ppaction://hlinksldjump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06" b="22295"/>
          <a:stretch>
            <a:fillRect/>
          </a:stretch>
        </p:blipFill>
        <p:spPr bwMode="auto">
          <a:xfrm>
            <a:off x="928688" y="1143000"/>
            <a:ext cx="7747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Прямоугольник 57">
            <a:hlinkClick r:id="" action="ppaction://hlinkshowjump?jump=firstslide"/>
          </p:cNvPr>
          <p:cNvSpPr/>
          <p:nvPr/>
        </p:nvSpPr>
        <p:spPr>
          <a:xfrm>
            <a:off x="7643834" y="1785926"/>
            <a:ext cx="1500166" cy="642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latin typeface="Arial Black" pitchFamily="34" charset="0"/>
              </a:rPr>
              <a:t>Enter</a:t>
            </a:r>
            <a:endParaRPr lang="ru-RU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309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t="75195" r="84924" b="5569"/>
          <a:stretch>
            <a:fillRect/>
          </a:stretch>
        </p:blipFill>
        <p:spPr bwMode="auto">
          <a:xfrm>
            <a:off x="571500" y="3071813"/>
            <a:ext cx="7143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r="84171" b="87759"/>
          <a:stretch>
            <a:fillRect/>
          </a:stretch>
        </p:blipFill>
        <p:spPr bwMode="auto">
          <a:xfrm>
            <a:off x="642938" y="0"/>
            <a:ext cx="7143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708" b="87759"/>
          <a:stretch>
            <a:fillRect/>
          </a:stretch>
        </p:blipFill>
        <p:spPr bwMode="auto">
          <a:xfrm>
            <a:off x="-142875" y="0"/>
            <a:ext cx="7858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Рисунок 7" descr="4a8b307ae79e2c2bcd222ca9952ec982.gif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14813"/>
            <a:ext cx="8477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7" name="Picture 5" descr="C:\Users\Марина\AppData\Local\Microsoft\Windows\Temporary Internet Files\Content.IE5\MU8MB4PD\MPj04065760000[1].jp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929063"/>
            <a:ext cx="485775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0" b="5569"/>
          <a:stretch>
            <a:fillRect/>
          </a:stretch>
        </p:blipFill>
        <p:spPr bwMode="auto">
          <a:xfrm>
            <a:off x="-142875" y="0"/>
            <a:ext cx="92868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51" b="28308"/>
          <a:stretch>
            <a:fillRect/>
          </a:stretch>
        </p:blipFill>
        <p:spPr bwMode="auto">
          <a:xfrm>
            <a:off x="0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00" b="5701"/>
          <a:stretch>
            <a:fillRect/>
          </a:stretch>
        </p:blipFill>
        <p:spPr bwMode="auto">
          <a:xfrm>
            <a:off x="642938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07" b="12837"/>
          <a:stretch>
            <a:fillRect/>
          </a:stretch>
        </p:blipFill>
        <p:spPr bwMode="auto">
          <a:xfrm>
            <a:off x="1357313" y="500063"/>
            <a:ext cx="66516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22" b="25581"/>
          <a:stretch>
            <a:fillRect/>
          </a:stretch>
        </p:blipFill>
        <p:spPr bwMode="auto">
          <a:xfrm>
            <a:off x="2000250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43" b="33571"/>
          <a:stretch>
            <a:fillRect/>
          </a:stretch>
        </p:blipFill>
        <p:spPr bwMode="auto">
          <a:xfrm>
            <a:off x="2714625" y="500063"/>
            <a:ext cx="608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6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53" b="47803"/>
          <a:stretch>
            <a:fillRect/>
          </a:stretch>
        </p:blipFill>
        <p:spPr bwMode="auto">
          <a:xfrm>
            <a:off x="4000500" y="500063"/>
            <a:ext cx="714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Рисунок 21" descr="2b61a19cbfffca5b75ae6a4e91f7cb81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4500563"/>
            <a:ext cx="10715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7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65" b="32797"/>
          <a:stretch>
            <a:fillRect/>
          </a:stretch>
        </p:blipFill>
        <p:spPr bwMode="auto">
          <a:xfrm>
            <a:off x="4714875" y="500063"/>
            <a:ext cx="64293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0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5" b="17073"/>
          <a:stretch>
            <a:fillRect/>
          </a:stretch>
        </p:blipFill>
        <p:spPr bwMode="auto">
          <a:xfrm>
            <a:off x="5357813" y="500063"/>
            <a:ext cx="6508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25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92" b="38655"/>
          <a:stretch>
            <a:fillRect/>
          </a:stretch>
        </p:blipFill>
        <p:spPr bwMode="auto">
          <a:xfrm>
            <a:off x="6000750" y="500063"/>
            <a:ext cx="6445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32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87" b="25636"/>
          <a:stretch>
            <a:fillRect/>
          </a:stretch>
        </p:blipFill>
        <p:spPr bwMode="auto">
          <a:xfrm>
            <a:off x="6643688" y="500063"/>
            <a:ext cx="9350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39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3" b="17934"/>
          <a:stretch>
            <a:fillRect/>
          </a:stretch>
        </p:blipFill>
        <p:spPr bwMode="auto">
          <a:xfrm>
            <a:off x="7572375" y="500063"/>
            <a:ext cx="5334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40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14355" r="7979" b="3960"/>
          <a:stretch>
            <a:fillRect/>
          </a:stretch>
        </p:blipFill>
        <p:spPr bwMode="auto">
          <a:xfrm>
            <a:off x="3286125" y="500063"/>
            <a:ext cx="7143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45">
            <a:hlinkClick r:id="rId28" action="ppaction://hlinksldjump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3" b="20074"/>
          <a:stretch>
            <a:fillRect/>
          </a:stretch>
        </p:blipFill>
        <p:spPr bwMode="auto">
          <a:xfrm>
            <a:off x="8116888" y="500063"/>
            <a:ext cx="9239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49">
            <a:hlinkClick r:id="rId30" action="ppaction://hlinksldjump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06" b="22295"/>
          <a:stretch>
            <a:fillRect/>
          </a:stretch>
        </p:blipFill>
        <p:spPr bwMode="auto">
          <a:xfrm>
            <a:off x="928688" y="1143000"/>
            <a:ext cx="7747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>
            <a:hlinkClick r:id="" action="ppaction://hlinkshowjump?jump=firstslide"/>
          </p:cNvPr>
          <p:cNvSpPr/>
          <p:nvPr/>
        </p:nvSpPr>
        <p:spPr>
          <a:xfrm>
            <a:off x="7643834" y="1785926"/>
            <a:ext cx="1500166" cy="6429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latin typeface="Arial Black" pitchFamily="34" charset="0"/>
              </a:rPr>
              <a:t>Enter</a:t>
            </a:r>
            <a:endParaRPr lang="ru-RU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11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t="75195" r="84924" b="5569"/>
          <a:stretch>
            <a:fillRect/>
          </a:stretch>
        </p:blipFill>
        <p:spPr bwMode="auto">
          <a:xfrm>
            <a:off x="571500" y="3071813"/>
            <a:ext cx="7143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r="84171" b="87759"/>
          <a:stretch>
            <a:fillRect/>
          </a:stretch>
        </p:blipFill>
        <p:spPr bwMode="auto">
          <a:xfrm>
            <a:off x="642938" y="0"/>
            <a:ext cx="7143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708" b="87759"/>
          <a:stretch>
            <a:fillRect/>
          </a:stretch>
        </p:blipFill>
        <p:spPr bwMode="auto">
          <a:xfrm>
            <a:off x="-142875" y="0"/>
            <a:ext cx="7858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Рисунок 7" descr="4a8b307ae79e2c2bcd222ca9952ec982.gif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14813"/>
            <a:ext cx="8477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Picture 5" descr="C:\Users\Марина\AppData\Local\Microsoft\Windows\Temporary Internet Files\Content.IE5\MU8MB4PD\MPj04065760000[1].jp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929063"/>
            <a:ext cx="485775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Picture 33">
            <a:hlinkClick r:id="rId34" action="ppaction://hlinksldjump"/>
          </p:cNvPr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37" b="48042"/>
          <a:stretch>
            <a:fillRect/>
          </a:stretch>
        </p:blipFill>
        <p:spPr bwMode="auto">
          <a:xfrm>
            <a:off x="1643063" y="1785938"/>
            <a:ext cx="7143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Picture 38">
            <a:hlinkClick r:id="rId36" action="ppaction://hlinksldjump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28" b="41399"/>
          <a:stretch>
            <a:fillRect/>
          </a:stretch>
        </p:blipFill>
        <p:spPr bwMode="auto">
          <a:xfrm>
            <a:off x="1714500" y="1143000"/>
            <a:ext cx="50006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Picture 47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3" b="10059"/>
          <a:stretch>
            <a:fillRect/>
          </a:stretch>
        </p:blipFill>
        <p:spPr bwMode="auto">
          <a:xfrm>
            <a:off x="928688" y="1785938"/>
            <a:ext cx="714375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 rot="2848150">
            <a:off x="7300119" y="2359819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ятно 1 52"/>
          <p:cNvSpPr/>
          <p:nvPr/>
        </p:nvSpPr>
        <p:spPr>
          <a:xfrm>
            <a:off x="4357688" y="3143250"/>
            <a:ext cx="571500" cy="5715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51" b="28308"/>
          <a:stretch>
            <a:fillRect/>
          </a:stretch>
        </p:blipFill>
        <p:spPr bwMode="auto">
          <a:xfrm>
            <a:off x="142875" y="0"/>
            <a:ext cx="185737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1285875" y="3857625"/>
            <a:ext cx="3929063" cy="2143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500188" y="4071938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14875" y="4071938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8" name="Picture 5" descr="C:\Users\Марина\AppData\Local\Microsoft\Windows\Temporary Internet Files\Content.IE5\MW0Z4K0N\MCj0323393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071813"/>
            <a:ext cx="642938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714625"/>
            <a:ext cx="7191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857500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928938"/>
            <a:ext cx="13208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Прямая соединительная линия 35"/>
          <p:cNvCxnSpPr/>
          <p:nvPr/>
        </p:nvCxnSpPr>
        <p:spPr>
          <a:xfrm flipV="1">
            <a:off x="285750" y="285750"/>
            <a:ext cx="8572500" cy="6072188"/>
          </a:xfrm>
          <a:prstGeom prst="line">
            <a:avLst/>
          </a:prstGeom>
          <a:ln w="203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 rot="3721258">
            <a:off x="7224713" y="2151062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6" idx="4"/>
          </p:cNvCxnSpPr>
          <p:nvPr/>
        </p:nvCxnSpPr>
        <p:spPr>
          <a:xfrm rot="16200000" flipH="1">
            <a:off x="5983288" y="441166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7215188" y="1357313"/>
            <a:ext cx="1214437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500938" y="1571625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37" name="Рисунок 13" descr="fd2701f6bc1d42de5226efd14abcc39a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42875"/>
            <a:ext cx="14668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Прямая соединительная линия 36"/>
          <p:cNvCxnSpPr/>
          <p:nvPr/>
        </p:nvCxnSpPr>
        <p:spPr>
          <a:xfrm rot="10800000">
            <a:off x="785813" y="428625"/>
            <a:ext cx="8358187" cy="6429375"/>
          </a:xfrm>
          <a:prstGeom prst="line">
            <a:avLst/>
          </a:prstGeom>
          <a:ln w="203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Выноска-облако 20"/>
          <p:cNvSpPr/>
          <p:nvPr/>
        </p:nvSpPr>
        <p:spPr>
          <a:xfrm>
            <a:off x="214313" y="1928813"/>
            <a:ext cx="4286250" cy="3357562"/>
          </a:xfrm>
          <a:prstGeom prst="cloudCallout">
            <a:avLst>
              <a:gd name="adj1" fmla="val 90101"/>
              <a:gd name="adj2" fmla="val -42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FF0000"/>
                </a:solidFill>
              </a:rPr>
              <a:t>Не трогайте вещества, посуду и не приступайте к работе без разрешения учителя!</a:t>
            </a:r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Управляющая кнопка: возврат 26">
            <a:hlinkClick r:id="rId8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3" grpId="0" animBg="1"/>
      <p:bldP spid="54" grpId="0" animBg="1"/>
      <p:bldP spid="6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Хорда 15"/>
          <p:cNvSpPr/>
          <p:nvPr/>
        </p:nvSpPr>
        <p:spPr>
          <a:xfrm rot="19461233">
            <a:off x="4727575" y="2019300"/>
            <a:ext cx="636588" cy="247650"/>
          </a:xfrm>
          <a:prstGeom prst="chord">
            <a:avLst>
              <a:gd name="adj1" fmla="val 3209307"/>
              <a:gd name="adj2" fmla="val 1744424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38" y="3929063"/>
            <a:ext cx="3929062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0" y="4143375"/>
            <a:ext cx="214313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4143375"/>
            <a:ext cx="214312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50" name="Picture 5" descr="C:\Users\Марина\AppData\Local\Microsoft\Windows\Temporary Internet Files\Content.IE5\MW0Z4K0N\MCj0323393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143250"/>
            <a:ext cx="642937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C:\Users\Марина\AppData\Local\Microsoft\Windows\Temporary Internet Files\Content.IE5\SIEHJE8G\MCj0351957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786063"/>
            <a:ext cx="7191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000375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3000375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00" b="5701"/>
          <a:stretch>
            <a:fillRect/>
          </a:stretch>
        </p:blipFill>
        <p:spPr bwMode="auto">
          <a:xfrm>
            <a:off x="500063" y="357188"/>
            <a:ext cx="17145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rot="2848150">
            <a:off x="7300119" y="2359819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3721258">
            <a:off x="7224713" y="2151062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13" idx="4"/>
          </p:cNvCxnSpPr>
          <p:nvPr/>
        </p:nvCxnSpPr>
        <p:spPr>
          <a:xfrm rot="16200000" flipH="1">
            <a:off x="5983288" y="441166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215188" y="1357313"/>
            <a:ext cx="1214437" cy="1214437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500938" y="1571625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ыноска-облако 19"/>
          <p:cNvSpPr/>
          <p:nvPr/>
        </p:nvSpPr>
        <p:spPr>
          <a:xfrm>
            <a:off x="285750" y="1928813"/>
            <a:ext cx="4286250" cy="3357562"/>
          </a:xfrm>
          <a:prstGeom prst="cloudCallout">
            <a:avLst>
              <a:gd name="adj1" fmla="val 92101"/>
              <a:gd name="adj2" fmla="val -2880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Вещества нельзя проверять на вкус!</a:t>
            </a:r>
          </a:p>
        </p:txBody>
      </p:sp>
      <p:pic>
        <p:nvPicPr>
          <p:cNvPr id="6163" name="Рисунок 7" descr="4a8b307ae79e2c2bcd222ca9952ec98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42875"/>
            <a:ext cx="66833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Управляющая кнопка: назад 24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Управляющая кнопка: возврат 26">
            <a:hlinkClick r:id="rId8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947E-6 L -0.00017 -0.063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7FF13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6000"/>
            <a:duotone>
              <a:schemeClr val="accent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11000" t="-33000" r="1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848150" flipH="1">
            <a:off x="2567782" y="2567781"/>
            <a:ext cx="71438" cy="15081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6" t="23196" r="14772"/>
          <a:stretch>
            <a:fillRect/>
          </a:stretch>
        </p:blipFill>
        <p:spPr bwMode="auto">
          <a:xfrm>
            <a:off x="1785938" y="3071813"/>
            <a:ext cx="6334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3721258" flipH="1">
            <a:off x="2500312" y="2352676"/>
            <a:ext cx="87313" cy="1509712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320800" y="4537075"/>
            <a:ext cx="3679825" cy="34925"/>
          </a:xfrm>
          <a:prstGeom prst="line">
            <a:avLst/>
          </a:prstGeom>
          <a:ln w="2190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571750" y="1571625"/>
            <a:ext cx="1214438" cy="124936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14625" y="1928813"/>
            <a:ext cx="357188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6" name="Picture 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07" b="12837"/>
          <a:stretch>
            <a:fillRect/>
          </a:stretch>
        </p:blipFill>
        <p:spPr bwMode="auto">
          <a:xfrm>
            <a:off x="0" y="142875"/>
            <a:ext cx="19288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>
            <a:fillRect/>
          </a:stretch>
        </p:blipFill>
        <p:spPr bwMode="auto">
          <a:xfrm>
            <a:off x="4643438" y="0"/>
            <a:ext cx="2500312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Прямая соединительная линия 28"/>
          <p:cNvCxnSpPr/>
          <p:nvPr/>
        </p:nvCxnSpPr>
        <p:spPr>
          <a:xfrm rot="5400000">
            <a:off x="1000125" y="3429000"/>
            <a:ext cx="6858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2500313" y="2214563"/>
            <a:ext cx="214312" cy="2143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-1250156" y="1250156"/>
            <a:ext cx="6643688" cy="414337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-1000125" y="1428750"/>
            <a:ext cx="6500813" cy="3929063"/>
          </a:xfrm>
          <a:prstGeom prst="straightConnector1">
            <a:avLst/>
          </a:prstGeom>
          <a:ln w="152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 rot="3431074" flipH="1">
            <a:off x="7058819" y="2499519"/>
            <a:ext cx="80963" cy="171132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8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6" t="23196" r="14772"/>
          <a:stretch>
            <a:fillRect/>
          </a:stretch>
        </p:blipFill>
        <p:spPr bwMode="auto">
          <a:xfrm>
            <a:off x="6286500" y="3000375"/>
            <a:ext cx="63341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 rot="5246311" flipH="1">
            <a:off x="7298531" y="2436019"/>
            <a:ext cx="98425" cy="985838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5821363" y="4751388"/>
            <a:ext cx="3679825" cy="34925"/>
          </a:xfrm>
          <a:prstGeom prst="line">
            <a:avLst/>
          </a:prstGeom>
          <a:ln w="2190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7072313" y="1785938"/>
            <a:ext cx="1214437" cy="12493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215188" y="2143125"/>
            <a:ext cx="357187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000875" y="2428875"/>
            <a:ext cx="214313" cy="2143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82" name="Picture 14" descr="C:\Users\Марина\AppData\Local\Microsoft\Windows\Temporary Internet Files\Content.IE5\ETR35POB\MCj0435474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4" t="9239" r="19444" b="36122"/>
          <a:stretch>
            <a:fillRect/>
          </a:stretch>
        </p:blipFill>
        <p:spPr bwMode="auto">
          <a:xfrm rot="-5400000">
            <a:off x="6459538" y="2541587"/>
            <a:ext cx="6540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Полилиния 26"/>
          <p:cNvSpPr/>
          <p:nvPr/>
        </p:nvSpPr>
        <p:spPr>
          <a:xfrm rot="20094609">
            <a:off x="6578600" y="2568575"/>
            <a:ext cx="342900" cy="103188"/>
          </a:xfrm>
          <a:custGeom>
            <a:avLst/>
            <a:gdLst>
              <a:gd name="connsiteX0" fmla="*/ 0 w 558210"/>
              <a:gd name="connsiteY0" fmla="*/ 113414 h 115186"/>
              <a:gd name="connsiteX1" fmla="*/ 116958 w 558210"/>
              <a:gd name="connsiteY1" fmla="*/ 7088 h 115186"/>
              <a:gd name="connsiteX2" fmla="*/ 276447 w 558210"/>
              <a:gd name="connsiteY2" fmla="*/ 113414 h 115186"/>
              <a:gd name="connsiteX3" fmla="*/ 520996 w 558210"/>
              <a:gd name="connsiteY3" fmla="*/ 17721 h 115186"/>
              <a:gd name="connsiteX4" fmla="*/ 499730 w 558210"/>
              <a:gd name="connsiteY4" fmla="*/ 7088 h 11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210" h="115186">
                <a:moveTo>
                  <a:pt x="0" y="113414"/>
                </a:moveTo>
                <a:cubicBezTo>
                  <a:pt x="35442" y="60251"/>
                  <a:pt x="70884" y="7088"/>
                  <a:pt x="116958" y="7088"/>
                </a:cubicBezTo>
                <a:cubicBezTo>
                  <a:pt x="163032" y="7088"/>
                  <a:pt x="209107" y="111642"/>
                  <a:pt x="276447" y="113414"/>
                </a:cubicBezTo>
                <a:cubicBezTo>
                  <a:pt x="343787" y="115186"/>
                  <a:pt x="483782" y="35442"/>
                  <a:pt x="520996" y="17721"/>
                </a:cubicBezTo>
                <a:cubicBezTo>
                  <a:pt x="558210" y="0"/>
                  <a:pt x="528970" y="3544"/>
                  <a:pt x="499730" y="7088"/>
                </a:cubicBezTo>
              </a:path>
            </a:pathLst>
          </a:custGeom>
          <a:ln w="412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Выноска-облако 24"/>
          <p:cNvSpPr/>
          <p:nvPr/>
        </p:nvSpPr>
        <p:spPr>
          <a:xfrm>
            <a:off x="0" y="2714625"/>
            <a:ext cx="3571875" cy="3071813"/>
          </a:xfrm>
          <a:prstGeom prst="cloudCallout">
            <a:avLst>
              <a:gd name="adj1" fmla="val 48113"/>
              <a:gd name="adj2" fmla="val -6966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При выяснении запаха веществ нельзя подносить сосуд близко к лицу!</a:t>
            </a:r>
          </a:p>
        </p:txBody>
      </p:sp>
      <p:sp>
        <p:nvSpPr>
          <p:cNvPr id="26" name="Выноска-облако 25"/>
          <p:cNvSpPr/>
          <p:nvPr/>
        </p:nvSpPr>
        <p:spPr>
          <a:xfrm>
            <a:off x="3286125" y="3357563"/>
            <a:ext cx="4786313" cy="3500437"/>
          </a:xfrm>
          <a:prstGeom prst="cloudCallout">
            <a:avLst>
              <a:gd name="adj1" fmla="val 47152"/>
              <a:gd name="adj2" fmla="val -732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Для ознакомления с запахом надо ладонью сделать движение от отверстия сосуда к носу!</a:t>
            </a:r>
          </a:p>
        </p:txBody>
      </p:sp>
      <p:pic>
        <p:nvPicPr>
          <p:cNvPr id="7193" name="Рисунок 10" descr="911a78d7c5d88589c7b5a195265f2979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142875"/>
            <a:ext cx="9144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назад 32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Управляющая кнопка: возврат 34">
            <a:hlinkClick r:id="rId9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40741E-7 L 0.04202 -0.047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236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0.02662 L 0.04827 -0.057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3" y="-421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05643 -0.068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-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27 -0.05741 L 0.04965 -0.0840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08438 0.5710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9" y="2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8 0.57107 L -0.06736 0.57107 C -0.05938 0.57107 -0.05035 0.56065 -0.04236 0.55903 C -0.03646 0.55903 -0.02535 0.56875 -0.02031 0.56875 C -0.01337 0.56875 -0.00642 0.56574 0.0066 0.56574 L 0.01562 0.45116 L 0.02569 0.58958 L 0.03767 0.57107 L 0.04757 0.56574 L 0.0717 0.57014 C 0.08264 0.56806 0.09167 0.55833 0.1026 0.55463 C 0.1066 0.55394 0.11562 0.55324 0.1217 0.55463 C 0.1276 0.55625 0.13264 0.56644 0.13455 0.56713 C 0.13767 0.57014 0.14462 0.56713 0.14861 0.56875 L 0.15469 0.57107 L 0.16562 0.57107 " pathEditMode="relative" rAng="0" ptsTypes="FfffFFFFFffffFFF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-0.0217 0.00371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7 0.0037 L -0.0059 0.003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2" grpId="0" animBg="1"/>
      <p:bldP spid="12" grpId="1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22" b="25581"/>
          <a:stretch>
            <a:fillRect/>
          </a:stretch>
        </p:blipFill>
        <p:spPr bwMode="auto">
          <a:xfrm>
            <a:off x="214313" y="214313"/>
            <a:ext cx="16430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>
            <a:stCxn id="4" idx="4"/>
          </p:cNvCxnSpPr>
          <p:nvPr/>
        </p:nvCxnSpPr>
        <p:spPr>
          <a:xfrm rot="16200000" flipH="1">
            <a:off x="3911601" y="441166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5143500" y="1357313"/>
            <a:ext cx="1214438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0688" y="1500188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921242">
            <a:off x="5297488" y="2097087"/>
            <a:ext cx="46038" cy="79216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48346">
            <a:off x="4939506" y="2201069"/>
            <a:ext cx="1873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4786313" y="2286000"/>
            <a:ext cx="61912" cy="357188"/>
          </a:xfrm>
          <a:prstGeom prst="line">
            <a:avLst/>
          </a:prstGeom>
          <a:ln w="38100">
            <a:solidFill>
              <a:srgbClr val="07FF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8" descr="C:\Users\Марина\AppData\Local\Microsoft\Windows\Temporary Internet Files\Content.IE5\ETR35POB\MCj0436922000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643188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 rot="3624736">
            <a:off x="5255419" y="2347119"/>
            <a:ext cx="46037" cy="9683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286375" y="1857375"/>
            <a:ext cx="357188" cy="3571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ятно 2 18"/>
          <p:cNvSpPr/>
          <p:nvPr/>
        </p:nvSpPr>
        <p:spPr>
          <a:xfrm>
            <a:off x="5143500" y="1714500"/>
            <a:ext cx="714375" cy="642938"/>
          </a:xfrm>
          <a:prstGeom prst="irregularSeal2">
            <a:avLst/>
          </a:prstGeom>
          <a:solidFill>
            <a:srgbClr val="07FF13"/>
          </a:solidFill>
          <a:ln>
            <a:solidFill>
              <a:srgbClr val="07FF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205" name="Рисунок 9" descr="28df40678451d6f0a1ed9fbedf4eaf1b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57188"/>
            <a:ext cx="8572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Выноска-облако 16"/>
          <p:cNvSpPr/>
          <p:nvPr/>
        </p:nvSpPr>
        <p:spPr>
          <a:xfrm>
            <a:off x="0" y="2786063"/>
            <a:ext cx="5786438" cy="4071937"/>
          </a:xfrm>
          <a:prstGeom prst="cloudCallout">
            <a:avLst>
              <a:gd name="adj1" fmla="val 57130"/>
              <a:gd name="adj2" fmla="val -7607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Не наливайте и не перемешивайте реактивы вблизи лица.</a:t>
            </a:r>
          </a:p>
        </p:txBody>
      </p: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Управляющая кнопка: возврат 28">
            <a:hlinkClick r:id="rId7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-0.00625 0.06088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19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5643563" y="2500313"/>
            <a:ext cx="142875" cy="3643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43" b="33571"/>
          <a:stretch>
            <a:fillRect/>
          </a:stretch>
        </p:blipFill>
        <p:spPr bwMode="auto">
          <a:xfrm>
            <a:off x="214313" y="142875"/>
            <a:ext cx="1928812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5143500" y="1357313"/>
            <a:ext cx="1214438" cy="1214437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0688" y="1500188"/>
            <a:ext cx="285750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921242">
            <a:off x="5297488" y="2097087"/>
            <a:ext cx="46038" cy="79216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48346">
            <a:off x="4939506" y="2201069"/>
            <a:ext cx="1873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4786313" y="2286000"/>
            <a:ext cx="61912" cy="357188"/>
          </a:xfrm>
          <a:prstGeom prst="line">
            <a:avLst/>
          </a:prstGeom>
          <a:ln w="38100">
            <a:solidFill>
              <a:srgbClr val="07FF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5" name="Picture 8" descr="C:\Users\Марина\AppData\Local\Microsoft\Windows\Temporary Internet Files\Content.IE5\ETR35POB\MCj0436922000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643188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rot="3624736">
            <a:off x="5255419" y="2347119"/>
            <a:ext cx="46037" cy="9683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27" name="Рисунок 19" descr="5134285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85750"/>
            <a:ext cx="10001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 descr="C:\Users\Марина\Desktop\b461483b15537253483d3a0b79dd7818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85938"/>
            <a:ext cx="6762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C:\Users\Марина\Desktop\a4e76a7daa978006a3440b1d18a4795f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7143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C:\Users\Марина\Desktop\ad96531231fb3597bff8d7ebb77d52f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571875"/>
            <a:ext cx="3071813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Users\Марина\Desktop\ad96531231fb3597bff8d7ebb77d52f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571875"/>
            <a:ext cx="3071813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28625" y="285750"/>
            <a:ext cx="8358188" cy="6143625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1500" y="428625"/>
            <a:ext cx="8358188" cy="6215063"/>
          </a:xfrm>
          <a:prstGeom prst="line">
            <a:avLst/>
          </a:prstGeom>
          <a:ln w="222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Выноска-облако 23"/>
          <p:cNvSpPr/>
          <p:nvPr/>
        </p:nvSpPr>
        <p:spPr>
          <a:xfrm>
            <a:off x="0" y="2857500"/>
            <a:ext cx="5072063" cy="4000500"/>
          </a:xfrm>
          <a:prstGeom prst="cloudCallout">
            <a:avLst>
              <a:gd name="adj1" fmla="val 69700"/>
              <a:gd name="adj2" fmla="val -7482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Без указания учителя нельзя смешивать неизвестные вещества!</a:t>
            </a:r>
          </a:p>
        </p:txBody>
      </p: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Управляющая кнопка: возврат 28">
            <a:hlinkClick r:id="rId9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-0.00625 0.06088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6000"/>
            <a:lum/>
          </a:blip>
          <a:srcRect/>
          <a:stretch>
            <a:fillRect t="-10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/>
          <p:cNvSpPr/>
          <p:nvPr/>
        </p:nvSpPr>
        <p:spPr>
          <a:xfrm rot="2848150">
            <a:off x="4371182" y="2502694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 rot="3721258">
            <a:off x="4295776" y="2293937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7" name="Прямая соединительная линия 66"/>
          <p:cNvCxnSpPr>
            <a:stCxn id="68" idx="4"/>
          </p:cNvCxnSpPr>
          <p:nvPr/>
        </p:nvCxnSpPr>
        <p:spPr>
          <a:xfrm rot="16200000" flipH="1">
            <a:off x="3054351" y="4554537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14355" r="7979" b="3960"/>
          <a:stretch>
            <a:fillRect/>
          </a:stretch>
        </p:blipFill>
        <p:spPr bwMode="auto">
          <a:xfrm>
            <a:off x="142875" y="142875"/>
            <a:ext cx="17907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-1035843" y="1250156"/>
            <a:ext cx="6643688" cy="414337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42875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63" y="4143375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9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000375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3000375"/>
            <a:ext cx="1320801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0" y="3929063"/>
            <a:ext cx="1928813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16200000" flipH="1">
            <a:off x="965200" y="3463925"/>
            <a:ext cx="7000875" cy="730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Овал 67"/>
          <p:cNvSpPr/>
          <p:nvPr/>
        </p:nvSpPr>
        <p:spPr>
          <a:xfrm>
            <a:off x="4286250" y="1500188"/>
            <a:ext cx="1214438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4572000" y="1714500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214938" y="4286250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6715125" y="4286250"/>
            <a:ext cx="142875" cy="21431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57" name="Picture 7" descr="C:\Users\Марина\AppData\Local\Microsoft\Windows\Temporary Internet Files\Content.IE5\MU8MB4PD\MCj0351967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143250"/>
            <a:ext cx="8572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8" descr="C:\Users\Марина\AppData\Local\Microsoft\Windows\Temporary Internet Files\Content.IE5\JH6WFKJ0\MCj035196800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143250"/>
            <a:ext cx="13208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Прямоугольник 82"/>
          <p:cNvSpPr/>
          <p:nvPr/>
        </p:nvSpPr>
        <p:spPr>
          <a:xfrm>
            <a:off x="5072063" y="4071938"/>
            <a:ext cx="1928812" cy="21431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 rot="2848150">
            <a:off x="9443244" y="2645569"/>
            <a:ext cx="46037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 rot="3721258">
            <a:off x="9367838" y="2436812"/>
            <a:ext cx="57150" cy="141287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6" name="Прямая соединительная линия 85"/>
          <p:cNvCxnSpPr>
            <a:stCxn id="87" idx="4"/>
          </p:cNvCxnSpPr>
          <p:nvPr/>
        </p:nvCxnSpPr>
        <p:spPr>
          <a:xfrm rot="16200000" flipH="1">
            <a:off x="8126413" y="4697412"/>
            <a:ext cx="3714750" cy="34925"/>
          </a:xfrm>
          <a:prstGeom prst="line">
            <a:avLst/>
          </a:prstGeom>
          <a:ln w="1206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Овал 86"/>
          <p:cNvSpPr/>
          <p:nvPr/>
        </p:nvSpPr>
        <p:spPr>
          <a:xfrm>
            <a:off x="9358313" y="1643063"/>
            <a:ext cx="1214437" cy="1214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9644063" y="1857375"/>
            <a:ext cx="285750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0" name="Прямая со стрелкой 89"/>
          <p:cNvCxnSpPr/>
          <p:nvPr/>
        </p:nvCxnSpPr>
        <p:spPr>
          <a:xfrm rot="5400000">
            <a:off x="6322219" y="3321844"/>
            <a:ext cx="214313" cy="142875"/>
          </a:xfrm>
          <a:prstGeom prst="straightConnector1">
            <a:avLst/>
          </a:prstGeom>
          <a:ln w="25400" cmpd="sng">
            <a:solidFill>
              <a:schemeClr val="bg1">
                <a:lumMod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Овал 91"/>
          <p:cNvSpPr/>
          <p:nvPr/>
        </p:nvSpPr>
        <p:spPr>
          <a:xfrm>
            <a:off x="6286500" y="3571875"/>
            <a:ext cx="142875" cy="142875"/>
          </a:xfrm>
          <a:prstGeom prst="ellipse">
            <a:avLst/>
          </a:prstGeom>
          <a:solidFill>
            <a:srgbClr val="07FF13"/>
          </a:solidFill>
          <a:ln w="0">
            <a:solidFill>
              <a:srgbClr val="07FF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3" name="Выноска-облако 92"/>
          <p:cNvSpPr/>
          <p:nvPr/>
        </p:nvSpPr>
        <p:spPr>
          <a:xfrm>
            <a:off x="2428875" y="3071813"/>
            <a:ext cx="5429250" cy="3786187"/>
          </a:xfrm>
          <a:prstGeom prst="cloudCallout">
            <a:avLst>
              <a:gd name="adj1" fmla="val 56988"/>
              <a:gd name="adj2" fmla="val -7177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5" name="Выноска-облако 94"/>
          <p:cNvSpPr/>
          <p:nvPr/>
        </p:nvSpPr>
        <p:spPr>
          <a:xfrm>
            <a:off x="2428875" y="3071813"/>
            <a:ext cx="5429250" cy="3786187"/>
          </a:xfrm>
          <a:prstGeom prst="cloudCallout">
            <a:avLst>
              <a:gd name="adj1" fmla="val -37579"/>
              <a:gd name="adj2" fmla="val -797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При выполнении опытов надо брать вещества шпателем или ложечкой!</a:t>
            </a:r>
          </a:p>
        </p:txBody>
      </p:sp>
      <p:pic>
        <p:nvPicPr>
          <p:cNvPr id="10269" name="Picture 45" descr="C:\Users\Марина\AppData\Local\Microsoft\Windows\Temporary Internet Files\Content.IE5\ETR35POB\MCj0250135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1857375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Прямая со стрелкой 31"/>
          <p:cNvCxnSpPr/>
          <p:nvPr/>
        </p:nvCxnSpPr>
        <p:spPr>
          <a:xfrm rot="5400000">
            <a:off x="-1000125" y="1428750"/>
            <a:ext cx="6500813" cy="3929063"/>
          </a:xfrm>
          <a:prstGeom prst="straightConnector1">
            <a:avLst/>
          </a:prstGeom>
          <a:ln w="152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1" name="Рисунок 15" descr="0_a55_ec241af6_XL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42875"/>
            <a:ext cx="10953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Управляющая кнопка: назад 36">
            <a:hlinkClick r:id="" action="ppaction://hlinkshowjump?jump=previousslide" highlightClick="1"/>
          </p:cNvPr>
          <p:cNvSpPr/>
          <p:nvPr/>
        </p:nvSpPr>
        <p:spPr>
          <a:xfrm>
            <a:off x="7000892" y="0"/>
            <a:ext cx="714380" cy="571480"/>
          </a:xfrm>
          <a:prstGeom prst="actionButtonBackPrevious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8429620" y="0"/>
            <a:ext cx="714380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Управляющая кнопка: возврат 38">
            <a:hlinkClick r:id="rId8" action="ppaction://hlinksldjump" highlightClick="1"/>
          </p:cNvPr>
          <p:cNvSpPr/>
          <p:nvPr/>
        </p:nvSpPr>
        <p:spPr>
          <a:xfrm>
            <a:off x="7715272" y="0"/>
            <a:ext cx="714380" cy="571480"/>
          </a:xfrm>
          <a:prstGeom prst="actionButtonReturn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5.55112E-17 L -0.26424 0.020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2" y="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0.00018 0.0263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6" grpId="1" animBg="1"/>
      <p:bldP spid="66" grpId="2" animBg="1"/>
      <p:bldP spid="68" grpId="0" animBg="1"/>
      <p:bldP spid="69" grpId="0" animBg="1"/>
      <p:bldP spid="84" grpId="0" animBg="1"/>
      <p:bldP spid="85" grpId="0" animBg="1"/>
      <p:bldP spid="87" grpId="0" animBg="1"/>
      <p:bldP spid="88" grpId="0" animBg="1"/>
      <p:bldP spid="92" grpId="0" animBg="1"/>
      <p:bldP spid="93" grpId="0" animBg="1"/>
      <p:bldP spid="9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2947</TotalTime>
  <Words>253</Words>
  <Application>Microsoft Office PowerPoint</Application>
  <PresentationFormat>Экран (4:3)</PresentationFormat>
  <Paragraphs>39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301</cp:revision>
  <dcterms:created xsi:type="dcterms:W3CDTF">2009-09-26T17:49:52Z</dcterms:created>
  <dcterms:modified xsi:type="dcterms:W3CDTF">2011-10-25T17:46:46Z</dcterms:modified>
</cp:coreProperties>
</file>